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Montserrat SemiBold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Poppins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Poppins Light"/>
      <p:regular r:id="rId53"/>
      <p:bold r:id="rId54"/>
      <p:italic r:id="rId55"/>
      <p:boldItalic r:id="rId56"/>
    </p:embeddedFont>
    <p:embeddedFont>
      <p:font typeface="Montserrat Light"/>
      <p:regular r:id="rId57"/>
      <p:bold r:id="rId58"/>
      <p:italic r:id="rId59"/>
      <p:boldItalic r:id="rId60"/>
    </p:embeddedFont>
    <p:embeddedFont>
      <p:font typeface="Poppins Medium"/>
      <p:regular r:id="rId61"/>
      <p:bold r:id="rId62"/>
      <p:italic r:id="rId63"/>
      <p:boldItalic r:id="rId64"/>
    </p:embeddedFont>
    <p:embeddedFont>
      <p:font typeface="Montserrat ExtraLight"/>
      <p:regular r:id="rId65"/>
      <p:bold r:id="rId66"/>
      <p:italic r:id="rId67"/>
      <p:boldItalic r:id="rId68"/>
    </p:embeddedFont>
    <p:embeddedFont>
      <p:font typeface="Poppins SemiBold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3" roundtripDataSignature="AMtx7miQzAUpBOSwNixtybldRkuf+fb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F13819-0FB3-4FF0-865E-20A2FF3AEDF7}">
  <a:tblStyle styleId="{E9F13819-0FB3-4FF0-865E-20A2FF3AED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Poppins-bold.fntdata"/><Relationship Id="rId45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boldItalic.fntdata"/><Relationship Id="rId47" Type="http://schemas.openxmlformats.org/officeDocument/2006/relationships/font" Target="fonts/Poppins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font" Target="fonts/PoppinsSemiBold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oppinsSemiBold-italic.fntdata"/><Relationship Id="rId70" Type="http://schemas.openxmlformats.org/officeDocument/2006/relationships/font" Target="fonts/PoppinsSemiBold-bold.fntdata"/><Relationship Id="rId37" Type="http://schemas.openxmlformats.org/officeDocument/2006/relationships/font" Target="fonts/MontserratSemiBold-regular.fntdata"/><Relationship Id="rId36" Type="http://schemas.openxmlformats.org/officeDocument/2006/relationships/slide" Target="slides/slide31.xml"/><Relationship Id="rId39" Type="http://schemas.openxmlformats.org/officeDocument/2006/relationships/font" Target="fonts/MontserratSemiBold-italic.fntdata"/><Relationship Id="rId38" Type="http://schemas.openxmlformats.org/officeDocument/2006/relationships/font" Target="fonts/MontserratSemiBold-bold.fntdata"/><Relationship Id="rId62" Type="http://schemas.openxmlformats.org/officeDocument/2006/relationships/font" Target="fonts/PoppinsMedium-bold.fntdata"/><Relationship Id="rId61" Type="http://schemas.openxmlformats.org/officeDocument/2006/relationships/font" Target="fonts/PoppinsMedium-regular.fntdata"/><Relationship Id="rId20" Type="http://schemas.openxmlformats.org/officeDocument/2006/relationships/slide" Target="slides/slide15.xml"/><Relationship Id="rId64" Type="http://schemas.openxmlformats.org/officeDocument/2006/relationships/font" Target="fonts/PoppinsMedium-boldItalic.fntdata"/><Relationship Id="rId63" Type="http://schemas.openxmlformats.org/officeDocument/2006/relationships/font" Target="fonts/PoppinsMedium-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ExtraLight-bold.fntdata"/><Relationship Id="rId21" Type="http://schemas.openxmlformats.org/officeDocument/2006/relationships/slide" Target="slides/slide16.xml"/><Relationship Id="rId65" Type="http://schemas.openxmlformats.org/officeDocument/2006/relationships/font" Target="fonts/MontserratExtraLight-regular.fntdata"/><Relationship Id="rId24" Type="http://schemas.openxmlformats.org/officeDocument/2006/relationships/slide" Target="slides/slide19.xml"/><Relationship Id="rId68" Type="http://schemas.openxmlformats.org/officeDocument/2006/relationships/font" Target="fonts/MontserratExtraLight-bold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ExtraLight-italic.fntdata"/><Relationship Id="rId60" Type="http://schemas.openxmlformats.org/officeDocument/2006/relationships/font" Target="fonts/Montserrat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SemiBo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PoppinsLight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55" Type="http://schemas.openxmlformats.org/officeDocument/2006/relationships/font" Target="fonts/PoppinsLight-italic.fntdata"/><Relationship Id="rId10" Type="http://schemas.openxmlformats.org/officeDocument/2006/relationships/slide" Target="slides/slide5.xml"/><Relationship Id="rId54" Type="http://schemas.openxmlformats.org/officeDocument/2006/relationships/font" Target="fonts/PoppinsLight-bold.fntdata"/><Relationship Id="rId13" Type="http://schemas.openxmlformats.org/officeDocument/2006/relationships/slide" Target="slides/slide8.xml"/><Relationship Id="rId57" Type="http://schemas.openxmlformats.org/officeDocument/2006/relationships/font" Target="fonts/MontserratLight-regular.fntdata"/><Relationship Id="rId12" Type="http://schemas.openxmlformats.org/officeDocument/2006/relationships/slide" Target="slides/slide7.xml"/><Relationship Id="rId56" Type="http://schemas.openxmlformats.org/officeDocument/2006/relationships/font" Target="fonts/Poppins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Ligh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9d57e8f9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OK</a:t>
            </a:r>
            <a:endParaRPr/>
          </a:p>
        </p:txBody>
      </p:sp>
      <p:sp>
        <p:nvSpPr>
          <p:cNvPr id="619" name="Google Shape;619;g339d57e8f9a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2d8533fe2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638" name="Google Shape;638;g32d8533fe2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39cd19c857_1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updated</a:t>
            </a:r>
            <a:endParaRPr/>
          </a:p>
        </p:txBody>
      </p:sp>
      <p:sp>
        <p:nvSpPr>
          <p:cNvPr id="696" name="Google Shape;696;g339cd19c857_1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39d57e8f9a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5" name="Google Shape;705;g339d57e8f9a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9cd19c857_1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1" name="Google Shape;711;g339cd19c857_1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3c9240afdf_0_6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3c9240afdf_0_6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33c9240afdf_0_6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39cd19c857_1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339cd19c857_1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g339cd19c857_1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39d57e8f9a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g339d57e8f9a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9cd19c857_1_4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339cd19c857_1_4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g339cd19c857_1_4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39d57e8f9a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339d57e8f9a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2" name="Google Shape;772;g339d57e8f9a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39d57e8f9a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7" name="Google Shape;777;g339d57e8f9a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39d57e8f9a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339d57e8f9a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g339d57e8f9a_0_2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39cd19c857_1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g339cd19c857_1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2" name="Google Shape;80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d8533fe21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updated</a:t>
            </a:r>
            <a:endParaRPr/>
          </a:p>
        </p:txBody>
      </p:sp>
      <p:sp>
        <p:nvSpPr>
          <p:cNvPr id="846" name="Google Shape;846;g32d8533fe21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d8533fe2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updated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54" name="Google Shape;854;g32d8533fe2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9cd19c857_1_7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63" name="Google Shape;863;g339cd19c857_1_7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39cd19c857_1_6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0" name="Google Shape;870;g339cd19c857_1_6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2d8533fe2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6" name="Google Shape;876;g32d8533fe2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20" name="Google Shape;92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39cd19c857_1_8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28" name="Google Shape;928;g339cd19c857_1_8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5" name="Google Shape;93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Updated</a:t>
            </a:r>
            <a:endParaRPr/>
          </a:p>
        </p:txBody>
      </p:sp>
      <p:sp>
        <p:nvSpPr>
          <p:cNvPr id="504" name="Google Shape;5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c3d5ed83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3" name="Google Shape;513;g2ec3d5ed83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3c9240afdf_0_6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3c9240afdf_0_6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3c9240afdf_0_6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9cd19c857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check on frequency</a:t>
            </a:r>
            <a:endParaRPr/>
          </a:p>
        </p:txBody>
      </p:sp>
      <p:sp>
        <p:nvSpPr>
          <p:cNvPr id="574" name="Google Shape;574;g339cd19c857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">
  <p:cSld name="6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g33c9240afdf_0_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33c9240afdf_0_4"/>
          <p:cNvSpPr txBox="1"/>
          <p:nvPr>
            <p:ph type="title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" name="Google Shape;16;g33c9240afdf_0_4"/>
          <p:cNvSpPr txBox="1"/>
          <p:nvPr>
            <p:ph idx="2" type="title"/>
          </p:nvPr>
        </p:nvSpPr>
        <p:spPr>
          <a:xfrm>
            <a:off x="625767" y="1987167"/>
            <a:ext cx="108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7" name="Google Shape;17;g33c9240afdf_0_4"/>
          <p:cNvSpPr txBox="1"/>
          <p:nvPr>
            <p:ph idx="3" type="title"/>
          </p:nvPr>
        </p:nvSpPr>
        <p:spPr>
          <a:xfrm>
            <a:off x="1871700" y="2088467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8" name="Google Shape;18;g33c9240afdf_0_4"/>
          <p:cNvSpPr txBox="1"/>
          <p:nvPr>
            <p:ph idx="4" type="title"/>
          </p:nvPr>
        </p:nvSpPr>
        <p:spPr>
          <a:xfrm>
            <a:off x="1871700" y="4212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9" name="Google Shape;19;g33c9240afdf_0_4"/>
          <p:cNvSpPr txBox="1"/>
          <p:nvPr>
            <p:ph idx="5" type="title"/>
          </p:nvPr>
        </p:nvSpPr>
        <p:spPr>
          <a:xfrm>
            <a:off x="5511133" y="2088467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0" name="Google Shape;20;g33c9240afdf_0_4"/>
          <p:cNvSpPr txBox="1"/>
          <p:nvPr>
            <p:ph idx="6" type="title"/>
          </p:nvPr>
        </p:nvSpPr>
        <p:spPr>
          <a:xfrm>
            <a:off x="5511133" y="4212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1" name="Google Shape;21;g33c9240afdf_0_4"/>
          <p:cNvSpPr txBox="1"/>
          <p:nvPr>
            <p:ph idx="7" type="title"/>
          </p:nvPr>
        </p:nvSpPr>
        <p:spPr>
          <a:xfrm>
            <a:off x="9150567" y="2088467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2" name="Google Shape;22;g33c9240afdf_0_4"/>
          <p:cNvSpPr txBox="1"/>
          <p:nvPr>
            <p:ph idx="8" type="title"/>
          </p:nvPr>
        </p:nvSpPr>
        <p:spPr>
          <a:xfrm>
            <a:off x="9150567" y="4212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3" name="Google Shape;23;g33c9240afdf_0_4"/>
          <p:cNvSpPr/>
          <p:nvPr/>
        </p:nvSpPr>
        <p:spPr>
          <a:xfrm rot="5400000">
            <a:off x="832950" y="613850"/>
            <a:ext cx="249600" cy="1938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g33c9240afdf_0_4"/>
          <p:cNvSpPr txBox="1"/>
          <p:nvPr>
            <p:ph idx="9" type="title"/>
          </p:nvPr>
        </p:nvSpPr>
        <p:spPr>
          <a:xfrm>
            <a:off x="475668" y="4110700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25" name="Google Shape;25;g33c9240afdf_0_4"/>
          <p:cNvSpPr txBox="1"/>
          <p:nvPr>
            <p:ph idx="13" type="title"/>
          </p:nvPr>
        </p:nvSpPr>
        <p:spPr>
          <a:xfrm>
            <a:off x="4348049" y="1987167"/>
            <a:ext cx="108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26" name="Google Shape;26;g33c9240afdf_0_4"/>
          <p:cNvSpPr txBox="1"/>
          <p:nvPr>
            <p:ph idx="14" type="title"/>
          </p:nvPr>
        </p:nvSpPr>
        <p:spPr>
          <a:xfrm>
            <a:off x="4265201" y="4110700"/>
            <a:ext cx="108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27" name="Google Shape;27;g33c9240afdf_0_4"/>
          <p:cNvSpPr txBox="1"/>
          <p:nvPr>
            <p:ph idx="15" type="title"/>
          </p:nvPr>
        </p:nvSpPr>
        <p:spPr>
          <a:xfrm>
            <a:off x="8070333" y="1987167"/>
            <a:ext cx="108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28" name="Google Shape;28;g33c9240afdf_0_4"/>
          <p:cNvSpPr txBox="1"/>
          <p:nvPr>
            <p:ph idx="16" type="title"/>
          </p:nvPr>
        </p:nvSpPr>
        <p:spPr>
          <a:xfrm>
            <a:off x="7904635" y="4110700"/>
            <a:ext cx="1245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">
  <p:cSld name="3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9240afdf_0_75"/>
          <p:cNvSpPr/>
          <p:nvPr/>
        </p:nvSpPr>
        <p:spPr>
          <a:xfrm>
            <a:off x="9247800" y="2737967"/>
            <a:ext cx="22920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" name="Google Shape;86;g33c9240afdf_0_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3c9240afdf_0_75"/>
          <p:cNvSpPr/>
          <p:nvPr/>
        </p:nvSpPr>
        <p:spPr>
          <a:xfrm>
            <a:off x="6358167" y="5041267"/>
            <a:ext cx="1022700" cy="2487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g33c9240afdf_0_75"/>
          <p:cNvSpPr/>
          <p:nvPr>
            <p:ph idx="2" type="pic"/>
          </p:nvPr>
        </p:nvSpPr>
        <p:spPr>
          <a:xfrm>
            <a:off x="6902800" y="1987167"/>
            <a:ext cx="3257100" cy="37281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3c9240afdf_0_75"/>
          <p:cNvSpPr txBox="1"/>
          <p:nvPr>
            <p:ph type="title"/>
          </p:nvPr>
        </p:nvSpPr>
        <p:spPr>
          <a:xfrm>
            <a:off x="887700" y="650333"/>
            <a:ext cx="109683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0" name="Google Shape;90;g33c9240afdf_0_75"/>
          <p:cNvSpPr txBox="1"/>
          <p:nvPr>
            <p:ph idx="3" type="title"/>
          </p:nvPr>
        </p:nvSpPr>
        <p:spPr>
          <a:xfrm>
            <a:off x="887700" y="1939167"/>
            <a:ext cx="50907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91" name="Google Shape;91;g33c9240afdf_0_75"/>
          <p:cNvSpPr txBox="1"/>
          <p:nvPr>
            <p:ph idx="4" type="title"/>
          </p:nvPr>
        </p:nvSpPr>
        <p:spPr>
          <a:xfrm>
            <a:off x="887700" y="3909467"/>
            <a:ext cx="50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2400"/>
              <a:buFont typeface="Poppins SemiBold"/>
              <a:buNone/>
              <a:defRPr b="0" sz="2400">
                <a:solidFill>
                  <a:srgbClr val="1B185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2" name="Google Shape;92;g33c9240afdf_0_75"/>
          <p:cNvSpPr txBox="1"/>
          <p:nvPr>
            <p:ph idx="5" type="title"/>
          </p:nvPr>
        </p:nvSpPr>
        <p:spPr>
          <a:xfrm>
            <a:off x="887700" y="4383867"/>
            <a:ext cx="50907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93" name="Google Shape;93;g33c9240afdf_0_75"/>
          <p:cNvSpPr/>
          <p:nvPr/>
        </p:nvSpPr>
        <p:spPr>
          <a:xfrm rot="5400000">
            <a:off x="832950" y="613850"/>
            <a:ext cx="249600" cy="1938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">
  <p:cSld name="4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c9240afdf_0_85"/>
          <p:cNvSpPr/>
          <p:nvPr/>
        </p:nvSpPr>
        <p:spPr>
          <a:xfrm>
            <a:off x="6604000" y="2110467"/>
            <a:ext cx="4766400" cy="248700"/>
          </a:xfrm>
          <a:prstGeom prst="roundRect">
            <a:avLst>
              <a:gd fmla="val 50000" name="adj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Google Shape;96;g33c9240afdf_0_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3c9240afdf_0_85"/>
          <p:cNvSpPr txBox="1"/>
          <p:nvPr>
            <p:ph type="title"/>
          </p:nvPr>
        </p:nvSpPr>
        <p:spPr>
          <a:xfrm>
            <a:off x="887700" y="650333"/>
            <a:ext cx="109683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8" name="Google Shape;98;g33c9240afdf_0_85"/>
          <p:cNvSpPr txBox="1"/>
          <p:nvPr>
            <p:ph idx="2" type="title"/>
          </p:nvPr>
        </p:nvSpPr>
        <p:spPr>
          <a:xfrm>
            <a:off x="887700" y="1939167"/>
            <a:ext cx="50907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99" name="Google Shape;99;g33c9240afdf_0_85"/>
          <p:cNvSpPr txBox="1"/>
          <p:nvPr>
            <p:ph idx="3" type="title"/>
          </p:nvPr>
        </p:nvSpPr>
        <p:spPr>
          <a:xfrm>
            <a:off x="887700" y="3909467"/>
            <a:ext cx="50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2400"/>
              <a:buFont typeface="Poppins SemiBold"/>
              <a:buNone/>
              <a:defRPr b="0" sz="2400">
                <a:solidFill>
                  <a:srgbClr val="1B185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0" name="Google Shape;100;g33c9240afdf_0_85"/>
          <p:cNvSpPr txBox="1"/>
          <p:nvPr>
            <p:ph idx="4" type="title"/>
          </p:nvPr>
        </p:nvSpPr>
        <p:spPr>
          <a:xfrm>
            <a:off x="887700" y="4383867"/>
            <a:ext cx="50907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01" name="Google Shape;101;g33c9240afdf_0_85"/>
          <p:cNvSpPr txBox="1"/>
          <p:nvPr>
            <p:ph idx="5" type="title"/>
          </p:nvPr>
        </p:nvSpPr>
        <p:spPr>
          <a:xfrm>
            <a:off x="6723533" y="2621400"/>
            <a:ext cx="48996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4000"/>
              <a:buNone/>
              <a:defRPr sz="4000">
                <a:solidFill>
                  <a:srgbClr val="06A79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">
  <p:cSld name="5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3c9240afdf_0_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3c9240afdf_0_93"/>
          <p:cNvSpPr txBox="1"/>
          <p:nvPr>
            <p:ph type="title"/>
          </p:nvPr>
        </p:nvSpPr>
        <p:spPr>
          <a:xfrm>
            <a:off x="642465" y="1389500"/>
            <a:ext cx="8878800" cy="4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6400"/>
              <a:buNone/>
              <a:defRPr sz="6400">
                <a:solidFill>
                  <a:srgbClr val="06A79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Blue">
  <p:cSld name="5 Blue">
    <p:bg>
      <p:bgPr>
        <a:solidFill>
          <a:srgbClr val="201D5C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33c9240afdf_0_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3c9240afdf_0_96"/>
          <p:cNvSpPr txBox="1"/>
          <p:nvPr>
            <p:ph type="title"/>
          </p:nvPr>
        </p:nvSpPr>
        <p:spPr>
          <a:xfrm>
            <a:off x="642467" y="1389500"/>
            <a:ext cx="6275100" cy="51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g33c9240afdf_0_96"/>
          <p:cNvSpPr/>
          <p:nvPr>
            <p:ph idx="2" type="pic"/>
          </p:nvPr>
        </p:nvSpPr>
        <p:spPr>
          <a:xfrm>
            <a:off x="7551567" y="1305933"/>
            <a:ext cx="3846000" cy="3846000"/>
          </a:xfrm>
          <a:prstGeom prst="ellipse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">
  <p:cSld name="7">
    <p:bg>
      <p:bgPr>
        <a:solidFill>
          <a:srgbClr val="201D5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33c9240afdf_0_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3c9240afdf_0_100"/>
          <p:cNvSpPr txBox="1"/>
          <p:nvPr>
            <p:ph type="title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">
  <p:cSld name="8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c9240afdf_0_103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" name="Google Shape;114;g33c9240afdf_0_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3c9240afdf_0_103"/>
          <p:cNvSpPr txBox="1"/>
          <p:nvPr>
            <p:ph type="title"/>
          </p:nvPr>
        </p:nvSpPr>
        <p:spPr>
          <a:xfrm>
            <a:off x="782667" y="892833"/>
            <a:ext cx="50535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6" name="Google Shape;116;g33c9240afdf_0_103"/>
          <p:cNvSpPr txBox="1"/>
          <p:nvPr>
            <p:ph idx="2" type="title"/>
          </p:nvPr>
        </p:nvSpPr>
        <p:spPr>
          <a:xfrm>
            <a:off x="782667" y="2183833"/>
            <a:ext cx="4408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17" name="Google Shape;117;g33c9240afdf_0_103"/>
          <p:cNvSpPr txBox="1"/>
          <p:nvPr>
            <p:ph idx="3" type="title"/>
          </p:nvPr>
        </p:nvSpPr>
        <p:spPr>
          <a:xfrm>
            <a:off x="6878800" y="2183833"/>
            <a:ext cx="427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18" name="Google Shape;118;g33c9240afdf_0_103"/>
          <p:cNvSpPr/>
          <p:nvPr/>
        </p:nvSpPr>
        <p:spPr>
          <a:xfrm>
            <a:off x="6593667" y="6084833"/>
            <a:ext cx="9267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g33c9240afdf_0_103"/>
          <p:cNvSpPr/>
          <p:nvPr/>
        </p:nvSpPr>
        <p:spPr>
          <a:xfrm rot="5400000">
            <a:off x="1035950" y="755983"/>
            <a:ext cx="249600" cy="234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g33c9240afdf_0_103"/>
          <p:cNvSpPr/>
          <p:nvPr/>
        </p:nvSpPr>
        <p:spPr>
          <a:xfrm rot="5400000">
            <a:off x="254917" y="5818183"/>
            <a:ext cx="249600" cy="782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g33c9240afdf_0_103"/>
          <p:cNvSpPr/>
          <p:nvPr/>
        </p:nvSpPr>
        <p:spPr>
          <a:xfrm rot="-5400000">
            <a:off x="11559017" y="634483"/>
            <a:ext cx="249600" cy="105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g33c9240afdf_0_103"/>
          <p:cNvPicPr preferRelativeResize="0"/>
          <p:nvPr/>
        </p:nvPicPr>
        <p:blipFill rotWithShape="1">
          <a:blip r:embed="rId3">
            <a:alphaModFix/>
          </a:blip>
          <a:srcRect b="0" l="0" r="95365" t="0"/>
          <a:stretch/>
        </p:blipFill>
        <p:spPr>
          <a:xfrm>
            <a:off x="11885433" y="5254367"/>
            <a:ext cx="320798" cy="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Teal">
  <p:cSld name="9 Teal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c9240afdf_0_114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5" name="Google Shape;125;g33c9240afdf_0_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3c9240afdf_0_114"/>
          <p:cNvSpPr txBox="1"/>
          <p:nvPr>
            <p:ph type="title"/>
          </p:nvPr>
        </p:nvSpPr>
        <p:spPr>
          <a:xfrm>
            <a:off x="782667" y="892833"/>
            <a:ext cx="49065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7" name="Google Shape;127;g33c9240afdf_0_114"/>
          <p:cNvSpPr txBox="1"/>
          <p:nvPr>
            <p:ph idx="2" type="title"/>
          </p:nvPr>
        </p:nvSpPr>
        <p:spPr>
          <a:xfrm>
            <a:off x="782667" y="1941067"/>
            <a:ext cx="397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28" name="Google Shape;128;g33c9240afdf_0_114"/>
          <p:cNvSpPr/>
          <p:nvPr/>
        </p:nvSpPr>
        <p:spPr>
          <a:xfrm>
            <a:off x="6593667" y="6084833"/>
            <a:ext cx="9267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g33c9240afdf_0_114"/>
          <p:cNvSpPr/>
          <p:nvPr/>
        </p:nvSpPr>
        <p:spPr>
          <a:xfrm>
            <a:off x="5442200" y="4067800"/>
            <a:ext cx="3970800" cy="2487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g33c9240afdf_0_114"/>
          <p:cNvSpPr txBox="1"/>
          <p:nvPr>
            <p:ph idx="3" type="title"/>
          </p:nvPr>
        </p:nvSpPr>
        <p:spPr>
          <a:xfrm>
            <a:off x="6711233" y="4446433"/>
            <a:ext cx="3392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31" name="Google Shape;131;g33c9240afdf_0_114"/>
          <p:cNvSpPr/>
          <p:nvPr/>
        </p:nvSpPr>
        <p:spPr>
          <a:xfrm rot="-5400000">
            <a:off x="11559017" y="634483"/>
            <a:ext cx="249600" cy="105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g33c9240afdf_0_114"/>
          <p:cNvSpPr/>
          <p:nvPr/>
        </p:nvSpPr>
        <p:spPr>
          <a:xfrm>
            <a:off x="4432133" y="300767"/>
            <a:ext cx="22791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g33c9240afdf_0_114"/>
          <p:cNvSpPr txBox="1"/>
          <p:nvPr>
            <p:ph idx="4" type="title"/>
          </p:nvPr>
        </p:nvSpPr>
        <p:spPr>
          <a:xfrm>
            <a:off x="6711233" y="1515233"/>
            <a:ext cx="5934300" cy="29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00"/>
              <a:buNone/>
              <a:defRPr sz="17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4" name="Google Shape;134;g33c9240afdf_0_114"/>
          <p:cNvPicPr preferRelativeResize="0"/>
          <p:nvPr/>
        </p:nvPicPr>
        <p:blipFill rotWithShape="1">
          <a:blip r:embed="rId3">
            <a:alphaModFix/>
          </a:blip>
          <a:srcRect b="0" l="0" r="95365" t="0"/>
          <a:stretch/>
        </p:blipFill>
        <p:spPr>
          <a:xfrm>
            <a:off x="11885433" y="5254367"/>
            <a:ext cx="320798" cy="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Blue">
  <p:cSld name="9 Blue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c9240afdf_0_126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g33c9240afdf_0_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3c9240afdf_0_126"/>
          <p:cNvSpPr txBox="1"/>
          <p:nvPr>
            <p:ph type="title"/>
          </p:nvPr>
        </p:nvSpPr>
        <p:spPr>
          <a:xfrm>
            <a:off x="782667" y="892833"/>
            <a:ext cx="50169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9" name="Google Shape;139;g33c9240afdf_0_126"/>
          <p:cNvSpPr txBox="1"/>
          <p:nvPr>
            <p:ph idx="2" type="title"/>
          </p:nvPr>
        </p:nvSpPr>
        <p:spPr>
          <a:xfrm>
            <a:off x="782667" y="1941067"/>
            <a:ext cx="397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Light"/>
              <a:buNone/>
              <a:defRPr b="0" sz="1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0" name="Google Shape;140;g33c9240afdf_0_126"/>
          <p:cNvSpPr txBox="1"/>
          <p:nvPr>
            <p:ph idx="3" type="title"/>
          </p:nvPr>
        </p:nvSpPr>
        <p:spPr>
          <a:xfrm>
            <a:off x="6711233" y="4446433"/>
            <a:ext cx="3392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1" name="Google Shape;141;g33c9240afdf_0_126"/>
          <p:cNvSpPr/>
          <p:nvPr/>
        </p:nvSpPr>
        <p:spPr>
          <a:xfrm>
            <a:off x="5121500" y="6092467"/>
            <a:ext cx="22188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g33c9240afdf_0_126"/>
          <p:cNvSpPr/>
          <p:nvPr/>
        </p:nvSpPr>
        <p:spPr>
          <a:xfrm>
            <a:off x="5428700" y="3668800"/>
            <a:ext cx="3970800" cy="248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g33c9240afdf_0_126"/>
          <p:cNvSpPr/>
          <p:nvPr/>
        </p:nvSpPr>
        <p:spPr>
          <a:xfrm rot="-5400000">
            <a:off x="11559017" y="634483"/>
            <a:ext cx="249600" cy="105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g33c9240afdf_0_126"/>
          <p:cNvSpPr/>
          <p:nvPr/>
        </p:nvSpPr>
        <p:spPr>
          <a:xfrm rot="-5400000">
            <a:off x="11511300" y="4215017"/>
            <a:ext cx="249600" cy="1149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g33c9240afdf_0_126"/>
          <p:cNvSpPr/>
          <p:nvPr/>
        </p:nvSpPr>
        <p:spPr>
          <a:xfrm>
            <a:off x="9135867" y="555700"/>
            <a:ext cx="26151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g33c9240afdf_0_126"/>
          <p:cNvSpPr txBox="1"/>
          <p:nvPr>
            <p:ph idx="4" type="title"/>
          </p:nvPr>
        </p:nvSpPr>
        <p:spPr>
          <a:xfrm>
            <a:off x="6193200" y="1063967"/>
            <a:ext cx="5934300" cy="29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00"/>
              <a:buNone/>
              <a:defRPr sz="17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10">
    <p:bg>
      <p:bgPr>
        <a:solidFill>
          <a:srgbClr val="201D5C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c9240afdf_0_138"/>
          <p:cNvSpPr/>
          <p:nvPr>
            <p:ph idx="2" type="pic"/>
          </p:nvPr>
        </p:nvSpPr>
        <p:spPr>
          <a:xfrm>
            <a:off x="956100" y="1285833"/>
            <a:ext cx="4706700" cy="43020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49" name="Google Shape;149;g33c9240afdf_0_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3c9240afdf_0_138"/>
          <p:cNvSpPr txBox="1"/>
          <p:nvPr>
            <p:ph type="title"/>
          </p:nvPr>
        </p:nvSpPr>
        <p:spPr>
          <a:xfrm>
            <a:off x="6711233" y="4446433"/>
            <a:ext cx="396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Medium"/>
              <a:buNone/>
              <a:defRPr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1" name="Google Shape;151;g33c9240afdf_0_138"/>
          <p:cNvSpPr/>
          <p:nvPr/>
        </p:nvSpPr>
        <p:spPr>
          <a:xfrm>
            <a:off x="9153467" y="486300"/>
            <a:ext cx="25977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g33c9240afdf_0_138"/>
          <p:cNvSpPr/>
          <p:nvPr/>
        </p:nvSpPr>
        <p:spPr>
          <a:xfrm>
            <a:off x="5662900" y="6008600"/>
            <a:ext cx="18453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g33c9240afdf_0_138"/>
          <p:cNvSpPr/>
          <p:nvPr/>
        </p:nvSpPr>
        <p:spPr>
          <a:xfrm rot="-5400000">
            <a:off x="11502650" y="4241450"/>
            <a:ext cx="249600" cy="1166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g33c9240afdf_0_138"/>
          <p:cNvSpPr txBox="1"/>
          <p:nvPr>
            <p:ph idx="3" type="title"/>
          </p:nvPr>
        </p:nvSpPr>
        <p:spPr>
          <a:xfrm>
            <a:off x="6711233" y="1515233"/>
            <a:ext cx="5934300" cy="29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00"/>
              <a:buNone/>
              <a:defRPr sz="17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g33c9240afdf_0_138"/>
          <p:cNvSpPr/>
          <p:nvPr/>
        </p:nvSpPr>
        <p:spPr>
          <a:xfrm>
            <a:off x="4904333" y="4067800"/>
            <a:ext cx="45087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11">
    <p:bg>
      <p:bgPr>
        <a:solidFill>
          <a:srgbClr val="201D5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c9240afdf_0_147"/>
          <p:cNvSpPr/>
          <p:nvPr/>
        </p:nvSpPr>
        <p:spPr>
          <a:xfrm>
            <a:off x="8362700" y="2786267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" name="Google Shape;158;g33c9240afdf_0_147"/>
          <p:cNvSpPr/>
          <p:nvPr>
            <p:ph idx="2" type="pic"/>
          </p:nvPr>
        </p:nvSpPr>
        <p:spPr>
          <a:xfrm>
            <a:off x="6878800" y="2024800"/>
            <a:ext cx="3329100" cy="3702300"/>
          </a:xfrm>
          <a:prstGeom prst="roundRect">
            <a:avLst>
              <a:gd fmla="val 9836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59" name="Google Shape;159;g33c9240afdf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3c9240afdf_0_147"/>
          <p:cNvSpPr/>
          <p:nvPr/>
        </p:nvSpPr>
        <p:spPr>
          <a:xfrm>
            <a:off x="6347300" y="5083767"/>
            <a:ext cx="10431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g33c9240afdf_0_147"/>
          <p:cNvSpPr txBox="1"/>
          <p:nvPr>
            <p:ph type="title"/>
          </p:nvPr>
        </p:nvSpPr>
        <p:spPr>
          <a:xfrm>
            <a:off x="881767" y="686567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2" name="Google Shape;162;g33c9240afdf_0_147"/>
          <p:cNvSpPr txBox="1"/>
          <p:nvPr>
            <p:ph idx="3" type="title"/>
          </p:nvPr>
        </p:nvSpPr>
        <p:spPr>
          <a:xfrm>
            <a:off x="881767" y="1939167"/>
            <a:ext cx="509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63" name="Google Shape;163;g33c9240afdf_0_147"/>
          <p:cNvSpPr txBox="1"/>
          <p:nvPr>
            <p:ph idx="4" type="title"/>
          </p:nvPr>
        </p:nvSpPr>
        <p:spPr>
          <a:xfrm>
            <a:off x="881767" y="3909467"/>
            <a:ext cx="50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g33c9240afdf_0_147"/>
          <p:cNvSpPr txBox="1"/>
          <p:nvPr>
            <p:ph idx="5" type="title"/>
          </p:nvPr>
        </p:nvSpPr>
        <p:spPr>
          <a:xfrm>
            <a:off x="881767" y="4383867"/>
            <a:ext cx="509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65" name="Google Shape;165;g33c9240afdf_0_147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3c9240afdf_0_20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1;g33c9240afdf_0_2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g33c9240afdf_0_20"/>
          <p:cNvSpPr/>
          <p:nvPr/>
        </p:nvSpPr>
        <p:spPr>
          <a:xfrm>
            <a:off x="928733" y="1786467"/>
            <a:ext cx="2292000" cy="2487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g33c9240afdf_0_20"/>
          <p:cNvSpPr txBox="1"/>
          <p:nvPr>
            <p:ph type="title"/>
          </p:nvPr>
        </p:nvSpPr>
        <p:spPr>
          <a:xfrm>
            <a:off x="720533" y="46330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5100"/>
              <a:buNone/>
              <a:defRPr sz="51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4" name="Google Shape;34;g33c9240afdf_0_20"/>
          <p:cNvSpPr txBox="1"/>
          <p:nvPr>
            <p:ph idx="2" type="title"/>
          </p:nvPr>
        </p:nvSpPr>
        <p:spPr>
          <a:xfrm>
            <a:off x="6200600" y="5660000"/>
            <a:ext cx="548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2400"/>
              <a:buFont typeface="Poppins SemiBold"/>
              <a:buNone/>
              <a:defRPr b="0" sz="2400">
                <a:solidFill>
                  <a:srgbClr val="1B185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pic>
        <p:nvPicPr>
          <p:cNvPr id="35" name="Google Shape;35;g33c9240afdf_0_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33c9240afdf_0_20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12">
    <p:bg>
      <p:bgPr>
        <a:solidFill>
          <a:srgbClr val="201D5C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c9240afdf_0_157"/>
          <p:cNvSpPr/>
          <p:nvPr/>
        </p:nvSpPr>
        <p:spPr>
          <a:xfrm>
            <a:off x="987767" y="3570800"/>
            <a:ext cx="2276400" cy="5169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g33c9240afdf_0_157"/>
          <p:cNvSpPr/>
          <p:nvPr/>
        </p:nvSpPr>
        <p:spPr>
          <a:xfrm>
            <a:off x="7565533" y="4793400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g33c9240afdf_0_157"/>
          <p:cNvSpPr/>
          <p:nvPr>
            <p:ph idx="2" type="pic"/>
          </p:nvPr>
        </p:nvSpPr>
        <p:spPr>
          <a:xfrm>
            <a:off x="6434451" y="2183833"/>
            <a:ext cx="3614700" cy="41499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70" name="Google Shape;170;g33c9240afdf_0_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3c9240afdf_0_157"/>
          <p:cNvSpPr txBox="1"/>
          <p:nvPr>
            <p:ph type="title"/>
          </p:nvPr>
        </p:nvSpPr>
        <p:spPr>
          <a:xfrm>
            <a:off x="1128033" y="3428833"/>
            <a:ext cx="213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g33c9240afdf_0_157"/>
          <p:cNvSpPr txBox="1"/>
          <p:nvPr>
            <p:ph idx="3" type="title"/>
          </p:nvPr>
        </p:nvSpPr>
        <p:spPr>
          <a:xfrm>
            <a:off x="1175967" y="4298400"/>
            <a:ext cx="4787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g33c9240afdf_0_157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" name="Google Shape;174;g33c9240afdf_0_157"/>
          <p:cNvPicPr preferRelativeResize="0"/>
          <p:nvPr/>
        </p:nvPicPr>
        <p:blipFill rotWithShape="1">
          <a:blip r:embed="rId3">
            <a:alphaModFix/>
          </a:blip>
          <a:srcRect b="0" l="0" r="79019" t="0"/>
          <a:stretch/>
        </p:blipFill>
        <p:spPr>
          <a:xfrm>
            <a:off x="10739933" y="828033"/>
            <a:ext cx="145206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3c9240afdf_0_157"/>
          <p:cNvSpPr/>
          <p:nvPr>
            <p:ph idx="4" type="pic"/>
          </p:nvPr>
        </p:nvSpPr>
        <p:spPr>
          <a:xfrm>
            <a:off x="3604500" y="472800"/>
            <a:ext cx="3614700" cy="3614700"/>
          </a:xfrm>
          <a:prstGeom prst="ellipse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">
  <p:cSld name="13">
    <p:bg>
      <p:bgPr>
        <a:solidFill>
          <a:srgbClr val="201D5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c9240afdf_0_167"/>
          <p:cNvSpPr/>
          <p:nvPr/>
        </p:nvSpPr>
        <p:spPr>
          <a:xfrm>
            <a:off x="4052800" y="5241600"/>
            <a:ext cx="25593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g33c9240afdf_0_167"/>
          <p:cNvSpPr/>
          <p:nvPr/>
        </p:nvSpPr>
        <p:spPr>
          <a:xfrm>
            <a:off x="182867" y="2899433"/>
            <a:ext cx="25593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g33c9240afdf_0_16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g33c9240afdf_0_167"/>
          <p:cNvSpPr/>
          <p:nvPr>
            <p:ph idx="2" type="pic"/>
          </p:nvPr>
        </p:nvSpPr>
        <p:spPr>
          <a:xfrm>
            <a:off x="3234900" y="790767"/>
            <a:ext cx="2853600" cy="5343600"/>
          </a:xfrm>
          <a:prstGeom prst="roundRect">
            <a:avLst>
              <a:gd fmla="val 15671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3c9240afdf_0_167"/>
          <p:cNvSpPr/>
          <p:nvPr>
            <p:ph idx="3" type="pic"/>
          </p:nvPr>
        </p:nvSpPr>
        <p:spPr>
          <a:xfrm>
            <a:off x="718867" y="4277267"/>
            <a:ext cx="2192400" cy="1940400"/>
          </a:xfrm>
          <a:prstGeom prst="roundRect">
            <a:avLst>
              <a:gd fmla="val 23225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3c9240afdf_0_167"/>
          <p:cNvSpPr/>
          <p:nvPr>
            <p:ph idx="4" type="pic"/>
          </p:nvPr>
        </p:nvSpPr>
        <p:spPr>
          <a:xfrm>
            <a:off x="718867" y="790767"/>
            <a:ext cx="2192400" cy="3175200"/>
          </a:xfrm>
          <a:prstGeom prst="roundRect">
            <a:avLst>
              <a:gd fmla="val 15671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3c9240afdf_0_167"/>
          <p:cNvSpPr txBox="1"/>
          <p:nvPr>
            <p:ph type="title"/>
          </p:nvPr>
        </p:nvSpPr>
        <p:spPr>
          <a:xfrm>
            <a:off x="6581333" y="1115667"/>
            <a:ext cx="50907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4" name="Google Shape;184;g33c9240afdf_0_167"/>
          <p:cNvSpPr txBox="1"/>
          <p:nvPr>
            <p:ph idx="5" type="title"/>
          </p:nvPr>
        </p:nvSpPr>
        <p:spPr>
          <a:xfrm>
            <a:off x="6581333" y="2313651"/>
            <a:ext cx="50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g33c9240afdf_0_167"/>
          <p:cNvSpPr txBox="1"/>
          <p:nvPr>
            <p:ph idx="6" type="title"/>
          </p:nvPr>
        </p:nvSpPr>
        <p:spPr>
          <a:xfrm>
            <a:off x="6581333" y="2854217"/>
            <a:ext cx="509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6" name="Google Shape;186;g33c9240afdf_0_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3c9240afdf_0_167"/>
          <p:cNvSpPr/>
          <p:nvPr/>
        </p:nvSpPr>
        <p:spPr>
          <a:xfrm rot="-5400000">
            <a:off x="11046950" y="-101769"/>
            <a:ext cx="249600" cy="207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g33c9240afdf_0_167"/>
          <p:cNvSpPr/>
          <p:nvPr/>
        </p:nvSpPr>
        <p:spPr>
          <a:xfrm rot="5400000">
            <a:off x="825383" y="48558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">
  <p:cSld name="14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3c9240afdf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3c9240afdf_0_180"/>
          <p:cNvSpPr txBox="1"/>
          <p:nvPr>
            <p:ph type="title"/>
          </p:nvPr>
        </p:nvSpPr>
        <p:spPr>
          <a:xfrm>
            <a:off x="622633" y="1799133"/>
            <a:ext cx="60306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2A7D"/>
              </a:buClr>
              <a:buSzPts val="6400"/>
              <a:buNone/>
              <a:defRPr sz="6400">
                <a:solidFill>
                  <a:srgbClr val="B12A7D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2" name="Google Shape;192;g33c9240afdf_0_180"/>
          <p:cNvSpPr txBox="1"/>
          <p:nvPr>
            <p:ph idx="2" type="title"/>
          </p:nvPr>
        </p:nvSpPr>
        <p:spPr>
          <a:xfrm>
            <a:off x="7106233" y="737767"/>
            <a:ext cx="59343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17900"/>
              <a:buNone/>
              <a:defRPr sz="17900">
                <a:solidFill>
                  <a:srgbClr val="06A79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93" name="Google Shape;193;g33c9240afdf_0_180"/>
          <p:cNvSpPr txBox="1"/>
          <p:nvPr>
            <p:ph idx="3" type="title"/>
          </p:nvPr>
        </p:nvSpPr>
        <p:spPr>
          <a:xfrm>
            <a:off x="7106233" y="3134400"/>
            <a:ext cx="77439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g33c9240afdf_0_180"/>
          <p:cNvSpPr txBox="1"/>
          <p:nvPr>
            <p:ph idx="4" type="title"/>
          </p:nvPr>
        </p:nvSpPr>
        <p:spPr>
          <a:xfrm>
            <a:off x="7106233" y="3849500"/>
            <a:ext cx="42780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Medium"/>
              <a:buNone/>
              <a:defRPr b="0">
                <a:solidFill>
                  <a:srgbClr val="201D5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">
  <p:cSld name="16">
    <p:bg>
      <p:bgPr>
        <a:solidFill>
          <a:srgbClr val="201D5C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c9240afdf_0_186"/>
          <p:cNvSpPr/>
          <p:nvPr/>
        </p:nvSpPr>
        <p:spPr>
          <a:xfrm rot="-5400000">
            <a:off x="11811717" y="4971517"/>
            <a:ext cx="249600" cy="548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g33c9240afdf_0_186"/>
          <p:cNvSpPr/>
          <p:nvPr/>
        </p:nvSpPr>
        <p:spPr>
          <a:xfrm rot="5400000">
            <a:off x="825383" y="455750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g33c9240afdf_0_186"/>
          <p:cNvSpPr/>
          <p:nvPr/>
        </p:nvSpPr>
        <p:spPr>
          <a:xfrm>
            <a:off x="7688567" y="3247200"/>
            <a:ext cx="25593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g33c9240afdf_0_186"/>
          <p:cNvSpPr/>
          <p:nvPr/>
        </p:nvSpPr>
        <p:spPr>
          <a:xfrm>
            <a:off x="4310367" y="4748800"/>
            <a:ext cx="25593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g33c9240afdf_0_18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g33c9240afdf_0_186"/>
          <p:cNvSpPr/>
          <p:nvPr>
            <p:ph idx="2" type="pic"/>
          </p:nvPr>
        </p:nvSpPr>
        <p:spPr>
          <a:xfrm>
            <a:off x="9306733" y="257967"/>
            <a:ext cx="2638800" cy="5264400"/>
          </a:xfrm>
          <a:prstGeom prst="roundRect">
            <a:avLst>
              <a:gd fmla="val 15671" name="adj"/>
            </a:avLst>
          </a:prstGeom>
          <a:solidFill>
            <a:srgbClr val="D8D8D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3c9240afdf_0_186"/>
          <p:cNvSpPr/>
          <p:nvPr>
            <p:ph idx="3" type="pic"/>
          </p:nvPr>
        </p:nvSpPr>
        <p:spPr>
          <a:xfrm>
            <a:off x="5382967" y="257967"/>
            <a:ext cx="3580800" cy="3730800"/>
          </a:xfrm>
          <a:prstGeom prst="roundRect">
            <a:avLst>
              <a:gd fmla="val 13152" name="adj"/>
            </a:avLst>
          </a:prstGeom>
          <a:solidFill>
            <a:srgbClr val="D8D8D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3c9240afdf_0_186"/>
          <p:cNvSpPr/>
          <p:nvPr>
            <p:ph idx="4" type="pic"/>
          </p:nvPr>
        </p:nvSpPr>
        <p:spPr>
          <a:xfrm>
            <a:off x="357200" y="257967"/>
            <a:ext cx="4682700" cy="3730800"/>
          </a:xfrm>
          <a:prstGeom prst="roundRect">
            <a:avLst>
              <a:gd fmla="val 12233" name="adj"/>
            </a:avLst>
          </a:prstGeom>
          <a:solidFill>
            <a:srgbClr val="D8D8D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3c9240afdf_0_186"/>
          <p:cNvSpPr/>
          <p:nvPr>
            <p:ph idx="5" type="pic"/>
          </p:nvPr>
        </p:nvSpPr>
        <p:spPr>
          <a:xfrm>
            <a:off x="5382967" y="4333867"/>
            <a:ext cx="3580800" cy="2274300"/>
          </a:xfrm>
          <a:prstGeom prst="roundRect">
            <a:avLst>
              <a:gd fmla="val 13152" name="adj"/>
            </a:avLst>
          </a:prstGeom>
          <a:solidFill>
            <a:srgbClr val="D8D8D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3c9240afdf_0_186"/>
          <p:cNvSpPr txBox="1"/>
          <p:nvPr>
            <p:ph type="title"/>
          </p:nvPr>
        </p:nvSpPr>
        <p:spPr>
          <a:xfrm>
            <a:off x="357200" y="4385217"/>
            <a:ext cx="100059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6" name="Google Shape;206;g33c9240afdf_0_186"/>
          <p:cNvSpPr txBox="1"/>
          <p:nvPr>
            <p:ph idx="6" type="title"/>
          </p:nvPr>
        </p:nvSpPr>
        <p:spPr>
          <a:xfrm>
            <a:off x="357200" y="5151067"/>
            <a:ext cx="50907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Light"/>
              <a:buNone/>
              <a:defRPr b="0" sz="4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207" name="Google Shape;207;g33c9240afdf_0_1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">
  <p:cSld name="17">
    <p:bg>
      <p:bgPr>
        <a:solidFill>
          <a:srgbClr val="201D5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c9240afdf_0_199"/>
          <p:cNvSpPr/>
          <p:nvPr/>
        </p:nvSpPr>
        <p:spPr>
          <a:xfrm rot="5400000">
            <a:off x="825383" y="455750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g33c9240afdf_0_199"/>
          <p:cNvSpPr/>
          <p:nvPr/>
        </p:nvSpPr>
        <p:spPr>
          <a:xfrm>
            <a:off x="6989267" y="5939467"/>
            <a:ext cx="25593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g33c9240afdf_0_19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g33c9240afdf_0_199"/>
          <p:cNvSpPr/>
          <p:nvPr>
            <p:ph idx="2" type="pic"/>
          </p:nvPr>
        </p:nvSpPr>
        <p:spPr>
          <a:xfrm>
            <a:off x="5382967" y="2778133"/>
            <a:ext cx="3580800" cy="3830100"/>
          </a:xfrm>
          <a:prstGeom prst="roundRect">
            <a:avLst>
              <a:gd fmla="val 13152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3c9240afdf_0_199"/>
          <p:cNvSpPr/>
          <p:nvPr>
            <p:ph idx="3" type="pic"/>
          </p:nvPr>
        </p:nvSpPr>
        <p:spPr>
          <a:xfrm>
            <a:off x="357200" y="257967"/>
            <a:ext cx="4682700" cy="3730800"/>
          </a:xfrm>
          <a:prstGeom prst="roundRect">
            <a:avLst>
              <a:gd fmla="val 12233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3c9240afdf_0_199"/>
          <p:cNvSpPr/>
          <p:nvPr>
            <p:ph idx="4" type="pic"/>
          </p:nvPr>
        </p:nvSpPr>
        <p:spPr>
          <a:xfrm>
            <a:off x="5382967" y="257967"/>
            <a:ext cx="3615300" cy="2202900"/>
          </a:xfrm>
          <a:prstGeom prst="roundRect">
            <a:avLst>
              <a:gd fmla="val 13152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3c9240afdf_0_199"/>
          <p:cNvSpPr/>
          <p:nvPr/>
        </p:nvSpPr>
        <p:spPr>
          <a:xfrm>
            <a:off x="9306733" y="711200"/>
            <a:ext cx="2615700" cy="2615700"/>
          </a:xfrm>
          <a:prstGeom prst="ellipse">
            <a:avLst/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g33c9240afdf_0_199"/>
          <p:cNvSpPr/>
          <p:nvPr>
            <p:ph idx="5" type="pic"/>
          </p:nvPr>
        </p:nvSpPr>
        <p:spPr>
          <a:xfrm>
            <a:off x="357200" y="4302133"/>
            <a:ext cx="4682700" cy="2298900"/>
          </a:xfrm>
          <a:prstGeom prst="roundRect">
            <a:avLst>
              <a:gd fmla="val 12233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3c9240afdf_0_199"/>
          <p:cNvSpPr txBox="1"/>
          <p:nvPr>
            <p:ph type="title"/>
          </p:nvPr>
        </p:nvSpPr>
        <p:spPr>
          <a:xfrm>
            <a:off x="9733500" y="3648767"/>
            <a:ext cx="21231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8" name="Google Shape;218;g33c9240afdf_0_1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3c9240afdf_0_199"/>
          <p:cNvSpPr/>
          <p:nvPr/>
        </p:nvSpPr>
        <p:spPr>
          <a:xfrm rot="-5400000">
            <a:off x="11811717" y="4971517"/>
            <a:ext cx="249600" cy="548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g33c9240afdf_0_199"/>
          <p:cNvSpPr txBox="1"/>
          <p:nvPr>
            <p:ph idx="6" type="title"/>
          </p:nvPr>
        </p:nvSpPr>
        <p:spPr>
          <a:xfrm>
            <a:off x="9319667" y="412400"/>
            <a:ext cx="2615700" cy="20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">
  <p:cSld name="18">
    <p:bg>
      <p:bgPr>
        <a:solidFill>
          <a:srgbClr val="201D5C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c9240afdf_0_212"/>
          <p:cNvSpPr/>
          <p:nvPr/>
        </p:nvSpPr>
        <p:spPr>
          <a:xfrm rot="-5400000">
            <a:off x="11046950" y="728617"/>
            <a:ext cx="249600" cy="207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g33c9240afdf_0_212"/>
          <p:cNvSpPr/>
          <p:nvPr/>
        </p:nvSpPr>
        <p:spPr>
          <a:xfrm>
            <a:off x="5442433" y="4531200"/>
            <a:ext cx="10431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g33c9240afdf_0_212"/>
          <p:cNvSpPr/>
          <p:nvPr>
            <p:ph idx="2" type="pic"/>
          </p:nvPr>
        </p:nvSpPr>
        <p:spPr>
          <a:xfrm>
            <a:off x="6286433" y="968367"/>
            <a:ext cx="4826100" cy="43500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25" name="Google Shape;225;g33c9240afdf_0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3c9240afdf_0_212"/>
          <p:cNvSpPr txBox="1"/>
          <p:nvPr>
            <p:ph type="title"/>
          </p:nvPr>
        </p:nvSpPr>
        <p:spPr>
          <a:xfrm>
            <a:off x="782667" y="892833"/>
            <a:ext cx="5223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27" name="Google Shape;227;g33c9240afdf_0_212"/>
          <p:cNvSpPr txBox="1"/>
          <p:nvPr>
            <p:ph idx="3" type="title"/>
          </p:nvPr>
        </p:nvSpPr>
        <p:spPr>
          <a:xfrm>
            <a:off x="782667" y="1941067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28" name="Google Shape;228;g33c9240afdf_0_212"/>
          <p:cNvSpPr/>
          <p:nvPr/>
        </p:nvSpPr>
        <p:spPr>
          <a:xfrm>
            <a:off x="435100" y="6201300"/>
            <a:ext cx="30831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">
  <p:cSld name="19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c9240afdf_0_220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g33c9240afdf_0_220"/>
          <p:cNvSpPr/>
          <p:nvPr/>
        </p:nvSpPr>
        <p:spPr>
          <a:xfrm>
            <a:off x="5425433" y="4536733"/>
            <a:ext cx="1797600" cy="2487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g33c9240afdf_0_220"/>
          <p:cNvSpPr/>
          <p:nvPr>
            <p:ph idx="2" type="pic"/>
          </p:nvPr>
        </p:nvSpPr>
        <p:spPr>
          <a:xfrm>
            <a:off x="8925467" y="2778133"/>
            <a:ext cx="2825700" cy="2492400"/>
          </a:xfrm>
          <a:prstGeom prst="roundRect">
            <a:avLst>
              <a:gd fmla="val 2179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33" name="Google Shape;233;g33c9240afdf_0_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3c9240afdf_0_220"/>
          <p:cNvSpPr/>
          <p:nvPr/>
        </p:nvSpPr>
        <p:spPr>
          <a:xfrm>
            <a:off x="4678667" y="294933"/>
            <a:ext cx="19128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g33c9240afdf_0_220"/>
          <p:cNvSpPr/>
          <p:nvPr/>
        </p:nvSpPr>
        <p:spPr>
          <a:xfrm>
            <a:off x="7048500" y="6213133"/>
            <a:ext cx="8856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g33c9240afdf_0_220"/>
          <p:cNvSpPr txBox="1"/>
          <p:nvPr>
            <p:ph type="title"/>
          </p:nvPr>
        </p:nvSpPr>
        <p:spPr>
          <a:xfrm>
            <a:off x="782667" y="892833"/>
            <a:ext cx="5103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237" name="Google Shape;237;g33c9240afdf_0_220"/>
          <p:cNvPicPr preferRelativeResize="0"/>
          <p:nvPr/>
        </p:nvPicPr>
        <p:blipFill rotWithShape="1">
          <a:blip r:embed="rId3">
            <a:alphaModFix/>
          </a:blip>
          <a:srcRect b="0" l="0" r="95291" t="0"/>
          <a:stretch/>
        </p:blipFill>
        <p:spPr>
          <a:xfrm>
            <a:off x="11882933" y="5270533"/>
            <a:ext cx="325866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3c9240afdf_0_220"/>
          <p:cNvSpPr txBox="1"/>
          <p:nvPr>
            <p:ph idx="3" type="title"/>
          </p:nvPr>
        </p:nvSpPr>
        <p:spPr>
          <a:xfrm>
            <a:off x="782667" y="1941067"/>
            <a:ext cx="397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Light"/>
              <a:buNone/>
              <a:defRPr b="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39" name="Google Shape;239;g33c9240afdf_0_220"/>
          <p:cNvSpPr/>
          <p:nvPr/>
        </p:nvSpPr>
        <p:spPr>
          <a:xfrm rot="-5400000">
            <a:off x="11627050" y="1268450"/>
            <a:ext cx="249600" cy="918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g33c9240afdf_0_220"/>
          <p:cNvSpPr/>
          <p:nvPr>
            <p:ph idx="4" type="pic"/>
          </p:nvPr>
        </p:nvSpPr>
        <p:spPr>
          <a:xfrm>
            <a:off x="6867500" y="828033"/>
            <a:ext cx="2907600" cy="2907600"/>
          </a:xfrm>
          <a:prstGeom prst="ellipse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">
  <p:cSld name="20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c9240afdf_0_232"/>
          <p:cNvSpPr/>
          <p:nvPr/>
        </p:nvSpPr>
        <p:spPr>
          <a:xfrm>
            <a:off x="6096000" y="-10933"/>
            <a:ext cx="6112800" cy="6875700"/>
          </a:xfrm>
          <a:prstGeom prst="rect">
            <a:avLst/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g33c9240afdf_0_232"/>
          <p:cNvSpPr/>
          <p:nvPr/>
        </p:nvSpPr>
        <p:spPr>
          <a:xfrm rot="-5400000">
            <a:off x="11046950" y="3022583"/>
            <a:ext cx="249600" cy="207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g33c9240afdf_0_232"/>
          <p:cNvSpPr/>
          <p:nvPr>
            <p:ph idx="2" type="pic"/>
          </p:nvPr>
        </p:nvSpPr>
        <p:spPr>
          <a:xfrm>
            <a:off x="6731000" y="1011551"/>
            <a:ext cx="4826100" cy="43500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3c9240afdf_0_232"/>
          <p:cNvSpPr/>
          <p:nvPr/>
        </p:nvSpPr>
        <p:spPr>
          <a:xfrm>
            <a:off x="5492767" y="1767567"/>
            <a:ext cx="15717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6" name="Google Shape;246;g33c9240afdf_0_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3c9240afdf_0_232"/>
          <p:cNvSpPr txBox="1"/>
          <p:nvPr>
            <p:ph type="title"/>
          </p:nvPr>
        </p:nvSpPr>
        <p:spPr>
          <a:xfrm>
            <a:off x="782667" y="892833"/>
            <a:ext cx="48261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248" name="Google Shape;248;g33c9240afdf_0_232"/>
          <p:cNvSpPr/>
          <p:nvPr/>
        </p:nvSpPr>
        <p:spPr>
          <a:xfrm>
            <a:off x="5699133" y="6092467"/>
            <a:ext cx="17895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g33c9240afdf_0_232"/>
          <p:cNvSpPr/>
          <p:nvPr/>
        </p:nvSpPr>
        <p:spPr>
          <a:xfrm rot="-5400000">
            <a:off x="11046950" y="-608183"/>
            <a:ext cx="249600" cy="207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g33c9240afdf_0_232"/>
          <p:cNvSpPr txBox="1"/>
          <p:nvPr>
            <p:ph idx="3" type="title"/>
          </p:nvPr>
        </p:nvSpPr>
        <p:spPr>
          <a:xfrm>
            <a:off x="782667" y="1941067"/>
            <a:ext cx="397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">
  <p:cSld name="21">
    <p:bg>
      <p:bgPr>
        <a:solidFill>
          <a:srgbClr val="201D5C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33c9240afdf_0_2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3c9240afdf_0_242"/>
          <p:cNvSpPr txBox="1"/>
          <p:nvPr>
            <p:ph type="title"/>
          </p:nvPr>
        </p:nvSpPr>
        <p:spPr>
          <a:xfrm>
            <a:off x="782667" y="892833"/>
            <a:ext cx="86313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g33c9240afdf_0_242"/>
          <p:cNvSpPr txBox="1"/>
          <p:nvPr>
            <p:ph idx="2" type="title"/>
          </p:nvPr>
        </p:nvSpPr>
        <p:spPr>
          <a:xfrm>
            <a:off x="782667" y="3079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55" name="Google Shape;255;g33c9240afdf_0_242"/>
          <p:cNvSpPr/>
          <p:nvPr/>
        </p:nvSpPr>
        <p:spPr>
          <a:xfrm>
            <a:off x="6675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g33c9240afdf_0_242"/>
          <p:cNvSpPr txBox="1"/>
          <p:nvPr>
            <p:ph idx="3" type="title"/>
          </p:nvPr>
        </p:nvSpPr>
        <p:spPr>
          <a:xfrm>
            <a:off x="782667" y="2204000"/>
            <a:ext cx="3300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7" name="Google Shape;257;g33c9240afdf_0_242"/>
          <p:cNvSpPr txBox="1"/>
          <p:nvPr>
            <p:ph idx="4" type="title"/>
          </p:nvPr>
        </p:nvSpPr>
        <p:spPr>
          <a:xfrm>
            <a:off x="4948267" y="3079000"/>
            <a:ext cx="25593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58" name="Google Shape;258;g33c9240afdf_0_242"/>
          <p:cNvSpPr/>
          <p:nvPr/>
        </p:nvSpPr>
        <p:spPr>
          <a:xfrm>
            <a:off x="48331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g33c9240afdf_0_242"/>
          <p:cNvSpPr txBox="1"/>
          <p:nvPr>
            <p:ph idx="5" type="title"/>
          </p:nvPr>
        </p:nvSpPr>
        <p:spPr>
          <a:xfrm>
            <a:off x="4948267" y="2204000"/>
            <a:ext cx="2559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0" name="Google Shape;260;g33c9240afdf_0_242"/>
          <p:cNvSpPr txBox="1"/>
          <p:nvPr>
            <p:ph idx="6" type="title"/>
          </p:nvPr>
        </p:nvSpPr>
        <p:spPr>
          <a:xfrm>
            <a:off x="8936067" y="3079000"/>
            <a:ext cx="25593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61" name="Google Shape;261;g33c9240afdf_0_242"/>
          <p:cNvSpPr/>
          <p:nvPr/>
        </p:nvSpPr>
        <p:spPr>
          <a:xfrm>
            <a:off x="88209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g33c9240afdf_0_242"/>
          <p:cNvSpPr txBox="1"/>
          <p:nvPr>
            <p:ph idx="7" type="title"/>
          </p:nvPr>
        </p:nvSpPr>
        <p:spPr>
          <a:xfrm>
            <a:off x="8936067" y="2204000"/>
            <a:ext cx="25593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g33c9240afdf_0_242"/>
          <p:cNvSpPr/>
          <p:nvPr/>
        </p:nvSpPr>
        <p:spPr>
          <a:xfrm rot="5400000">
            <a:off x="183567" y="6145967"/>
            <a:ext cx="249600" cy="639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g33c9240afdf_0_242"/>
          <p:cNvSpPr/>
          <p:nvPr/>
        </p:nvSpPr>
        <p:spPr>
          <a:xfrm rot="-5400000">
            <a:off x="11818450" y="4968917"/>
            <a:ext cx="249600" cy="534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5" name="Google Shape;265;g33c9240afdf_0_242"/>
          <p:cNvPicPr preferRelativeResize="0"/>
          <p:nvPr/>
        </p:nvPicPr>
        <p:blipFill rotWithShape="1">
          <a:blip r:embed="rId3">
            <a:alphaModFix/>
          </a:blip>
          <a:srcRect b="0" l="0" r="79019" t="0"/>
          <a:stretch/>
        </p:blipFill>
        <p:spPr>
          <a:xfrm>
            <a:off x="10739933" y="567967"/>
            <a:ext cx="1452068" cy="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">
  <p:cSld name="22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3c9240afdf_0_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3c9240afdf_0_257"/>
          <p:cNvSpPr txBox="1"/>
          <p:nvPr>
            <p:ph type="title"/>
          </p:nvPr>
        </p:nvSpPr>
        <p:spPr>
          <a:xfrm>
            <a:off x="782667" y="892833"/>
            <a:ext cx="86313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269" name="Google Shape;269;g33c9240afdf_0_257"/>
          <p:cNvSpPr txBox="1"/>
          <p:nvPr>
            <p:ph idx="2" type="title"/>
          </p:nvPr>
        </p:nvSpPr>
        <p:spPr>
          <a:xfrm>
            <a:off x="782667" y="3079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70" name="Google Shape;270;g33c9240afdf_0_257"/>
          <p:cNvSpPr/>
          <p:nvPr/>
        </p:nvSpPr>
        <p:spPr>
          <a:xfrm>
            <a:off x="6675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g33c9240afdf_0_257"/>
          <p:cNvSpPr txBox="1"/>
          <p:nvPr>
            <p:ph idx="3" type="title"/>
          </p:nvPr>
        </p:nvSpPr>
        <p:spPr>
          <a:xfrm>
            <a:off x="782667" y="2204000"/>
            <a:ext cx="25593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2" name="Google Shape;272;g33c9240afdf_0_257"/>
          <p:cNvSpPr txBox="1"/>
          <p:nvPr>
            <p:ph idx="4" type="title"/>
          </p:nvPr>
        </p:nvSpPr>
        <p:spPr>
          <a:xfrm>
            <a:off x="4948267" y="3079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73" name="Google Shape;273;g33c9240afdf_0_257"/>
          <p:cNvSpPr/>
          <p:nvPr/>
        </p:nvSpPr>
        <p:spPr>
          <a:xfrm>
            <a:off x="48331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g33c9240afdf_0_257"/>
          <p:cNvSpPr txBox="1"/>
          <p:nvPr>
            <p:ph idx="5" type="title"/>
          </p:nvPr>
        </p:nvSpPr>
        <p:spPr>
          <a:xfrm>
            <a:off x="4948267" y="2204000"/>
            <a:ext cx="25593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5" name="Google Shape;275;g33c9240afdf_0_257"/>
          <p:cNvSpPr txBox="1"/>
          <p:nvPr>
            <p:ph idx="6" type="title"/>
          </p:nvPr>
        </p:nvSpPr>
        <p:spPr>
          <a:xfrm>
            <a:off x="8936067" y="3079000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76" name="Google Shape;276;g33c9240afdf_0_257"/>
          <p:cNvSpPr/>
          <p:nvPr/>
        </p:nvSpPr>
        <p:spPr>
          <a:xfrm>
            <a:off x="8820967" y="2308700"/>
            <a:ext cx="2190000" cy="3939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g33c9240afdf_0_257"/>
          <p:cNvSpPr txBox="1"/>
          <p:nvPr>
            <p:ph idx="7" type="title"/>
          </p:nvPr>
        </p:nvSpPr>
        <p:spPr>
          <a:xfrm>
            <a:off x="8936067" y="2204000"/>
            <a:ext cx="25593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g33c9240afdf_0_257"/>
          <p:cNvSpPr/>
          <p:nvPr/>
        </p:nvSpPr>
        <p:spPr>
          <a:xfrm rot="5400000">
            <a:off x="183567" y="6145967"/>
            <a:ext cx="249600" cy="639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g33c9240afdf_0_257"/>
          <p:cNvSpPr/>
          <p:nvPr/>
        </p:nvSpPr>
        <p:spPr>
          <a:xfrm rot="-5400000">
            <a:off x="11333833" y="-60033"/>
            <a:ext cx="249600" cy="15048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Title slide Blue">
  <p:cSld name="0 Title slide Blue">
    <p:bg>
      <p:bgPr>
        <a:solidFill>
          <a:srgbClr val="201D5C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3c9240afdf_0_2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g33c9240afdf_0_28"/>
          <p:cNvSpPr txBox="1"/>
          <p:nvPr>
            <p:ph type="title"/>
          </p:nvPr>
        </p:nvSpPr>
        <p:spPr>
          <a:xfrm>
            <a:off x="720533" y="4633033"/>
            <a:ext cx="109683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40" name="Google Shape;40;g33c9240afdf_0_28"/>
          <p:cNvSpPr txBox="1"/>
          <p:nvPr>
            <p:ph idx="2" type="title"/>
          </p:nvPr>
        </p:nvSpPr>
        <p:spPr>
          <a:xfrm>
            <a:off x="6051167" y="5660000"/>
            <a:ext cx="56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SemiBold"/>
              <a:buNone/>
              <a:defRPr b="0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pic>
        <p:nvPicPr>
          <p:cNvPr id="41" name="Google Shape;41;g33c9240afdf_0_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7867" y="622500"/>
            <a:ext cx="3889201" cy="25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33c9240afdf_0_28"/>
          <p:cNvSpPr/>
          <p:nvPr/>
        </p:nvSpPr>
        <p:spPr>
          <a:xfrm rot="5400000">
            <a:off x="2894117" y="2901383"/>
            <a:ext cx="249600" cy="6060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g33c9240afdf_0_28"/>
          <p:cNvSpPr/>
          <p:nvPr/>
        </p:nvSpPr>
        <p:spPr>
          <a:xfrm rot="-5400000">
            <a:off x="11373950" y="3126650"/>
            <a:ext cx="249600" cy="141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g33c9240afdf_0_28"/>
          <p:cNvSpPr/>
          <p:nvPr/>
        </p:nvSpPr>
        <p:spPr>
          <a:xfrm rot="5400000">
            <a:off x="384133" y="2042100"/>
            <a:ext cx="249600" cy="10404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">
  <p:cSld name="23"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3c9240afdf_0_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3c9240afdf_0_271"/>
          <p:cNvSpPr txBox="1"/>
          <p:nvPr>
            <p:ph type="title"/>
          </p:nvPr>
        </p:nvSpPr>
        <p:spPr>
          <a:xfrm>
            <a:off x="4782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83" name="Google Shape;283;g33c9240afdf_0_271"/>
          <p:cNvSpPr txBox="1"/>
          <p:nvPr>
            <p:ph idx="2" type="title"/>
          </p:nvPr>
        </p:nvSpPr>
        <p:spPr>
          <a:xfrm>
            <a:off x="4782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4" name="Google Shape;284;g33c9240afdf_0_271"/>
          <p:cNvSpPr txBox="1"/>
          <p:nvPr>
            <p:ph idx="3" type="title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5" name="Google Shape;285;g33c9240afdf_0_271"/>
          <p:cNvSpPr/>
          <p:nvPr>
            <p:ph idx="4" type="pic"/>
          </p:nvPr>
        </p:nvSpPr>
        <p:spPr>
          <a:xfrm>
            <a:off x="547967" y="2165500"/>
            <a:ext cx="2451300" cy="1164000"/>
          </a:xfrm>
          <a:prstGeom prst="roundRect">
            <a:avLst>
              <a:gd fmla="val 14536" name="adj"/>
            </a:avLst>
          </a:prstGeom>
          <a:noFill/>
          <a:ln>
            <a:noFill/>
          </a:ln>
        </p:spPr>
      </p:sp>
      <p:sp>
        <p:nvSpPr>
          <p:cNvPr id="286" name="Google Shape;286;g33c9240afdf_0_271"/>
          <p:cNvSpPr txBox="1"/>
          <p:nvPr>
            <p:ph idx="5" type="title"/>
          </p:nvPr>
        </p:nvSpPr>
        <p:spPr>
          <a:xfrm>
            <a:off x="33325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87" name="Google Shape;287;g33c9240afdf_0_271"/>
          <p:cNvSpPr txBox="1"/>
          <p:nvPr>
            <p:ph idx="6" type="title"/>
          </p:nvPr>
        </p:nvSpPr>
        <p:spPr>
          <a:xfrm>
            <a:off x="33325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8" name="Google Shape;288;g33c9240afdf_0_271"/>
          <p:cNvSpPr/>
          <p:nvPr>
            <p:ph idx="7" type="pic"/>
          </p:nvPr>
        </p:nvSpPr>
        <p:spPr>
          <a:xfrm>
            <a:off x="3402267" y="2165500"/>
            <a:ext cx="2451300" cy="1164000"/>
          </a:xfrm>
          <a:prstGeom prst="roundRect">
            <a:avLst>
              <a:gd fmla="val 14536" name="adj"/>
            </a:avLst>
          </a:prstGeom>
          <a:noFill/>
          <a:ln>
            <a:noFill/>
          </a:ln>
        </p:spPr>
      </p:sp>
      <p:sp>
        <p:nvSpPr>
          <p:cNvPr id="289" name="Google Shape;289;g33c9240afdf_0_271"/>
          <p:cNvSpPr txBox="1"/>
          <p:nvPr>
            <p:ph idx="8" type="title"/>
          </p:nvPr>
        </p:nvSpPr>
        <p:spPr>
          <a:xfrm>
            <a:off x="61868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90" name="Google Shape;290;g33c9240afdf_0_271"/>
          <p:cNvSpPr txBox="1"/>
          <p:nvPr>
            <p:ph idx="9" type="title"/>
          </p:nvPr>
        </p:nvSpPr>
        <p:spPr>
          <a:xfrm>
            <a:off x="61868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1" name="Google Shape;291;g33c9240afdf_0_271"/>
          <p:cNvSpPr/>
          <p:nvPr>
            <p:ph idx="13" type="pic"/>
          </p:nvPr>
        </p:nvSpPr>
        <p:spPr>
          <a:xfrm>
            <a:off x="6256567" y="2165500"/>
            <a:ext cx="2451300" cy="1164000"/>
          </a:xfrm>
          <a:prstGeom prst="roundRect">
            <a:avLst>
              <a:gd fmla="val 14536" name="adj"/>
            </a:avLst>
          </a:prstGeom>
          <a:noFill/>
          <a:ln>
            <a:noFill/>
          </a:ln>
        </p:spPr>
      </p:sp>
      <p:sp>
        <p:nvSpPr>
          <p:cNvPr id="292" name="Google Shape;292;g33c9240afdf_0_271"/>
          <p:cNvSpPr txBox="1"/>
          <p:nvPr>
            <p:ph idx="14" type="title"/>
          </p:nvPr>
        </p:nvSpPr>
        <p:spPr>
          <a:xfrm>
            <a:off x="9041133" y="4009052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93" name="Google Shape;293;g33c9240afdf_0_271"/>
          <p:cNvSpPr txBox="1"/>
          <p:nvPr>
            <p:ph idx="15" type="title"/>
          </p:nvPr>
        </p:nvSpPr>
        <p:spPr>
          <a:xfrm>
            <a:off x="9041133" y="3437400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4" name="Google Shape;294;g33c9240afdf_0_271"/>
          <p:cNvSpPr/>
          <p:nvPr>
            <p:ph idx="16" type="pic"/>
          </p:nvPr>
        </p:nvSpPr>
        <p:spPr>
          <a:xfrm>
            <a:off x="9110867" y="2165500"/>
            <a:ext cx="2451300" cy="1164000"/>
          </a:xfrm>
          <a:prstGeom prst="roundRect">
            <a:avLst>
              <a:gd fmla="val 1453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Time line">
  <p:cSld name="24 Time line"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3c9240afdf_0_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3c9240afdf_0_286"/>
          <p:cNvSpPr txBox="1"/>
          <p:nvPr>
            <p:ph type="title"/>
          </p:nvPr>
        </p:nvSpPr>
        <p:spPr>
          <a:xfrm>
            <a:off x="478233" y="3786789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98" name="Google Shape;298;g33c9240afdf_0_286"/>
          <p:cNvSpPr txBox="1"/>
          <p:nvPr>
            <p:ph idx="2" type="title"/>
          </p:nvPr>
        </p:nvSpPr>
        <p:spPr>
          <a:xfrm>
            <a:off x="478233" y="3215133"/>
            <a:ext cx="3138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g33c9240afdf_0_286"/>
          <p:cNvSpPr txBox="1"/>
          <p:nvPr>
            <p:ph idx="3" type="title"/>
          </p:nvPr>
        </p:nvSpPr>
        <p:spPr>
          <a:xfrm>
            <a:off x="887700" y="650333"/>
            <a:ext cx="1096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0" name="Google Shape;300;g33c9240afdf_0_286"/>
          <p:cNvSpPr/>
          <p:nvPr/>
        </p:nvSpPr>
        <p:spPr>
          <a:xfrm>
            <a:off x="439933" y="2238100"/>
            <a:ext cx="698100" cy="698100"/>
          </a:xfrm>
          <a:prstGeom prst="ellipse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g33c9240afdf_0_286"/>
          <p:cNvSpPr/>
          <p:nvPr/>
        </p:nvSpPr>
        <p:spPr>
          <a:xfrm>
            <a:off x="3477767" y="2238100"/>
            <a:ext cx="698100" cy="698100"/>
          </a:xfrm>
          <a:prstGeom prst="ellipse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g33c9240afdf_0_286"/>
          <p:cNvSpPr/>
          <p:nvPr/>
        </p:nvSpPr>
        <p:spPr>
          <a:xfrm>
            <a:off x="5956800" y="2238100"/>
            <a:ext cx="698100" cy="698100"/>
          </a:xfrm>
          <a:prstGeom prst="ellipse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g33c9240afdf_0_286"/>
          <p:cNvSpPr/>
          <p:nvPr/>
        </p:nvSpPr>
        <p:spPr>
          <a:xfrm>
            <a:off x="8527267" y="2238100"/>
            <a:ext cx="698100" cy="698100"/>
          </a:xfrm>
          <a:prstGeom prst="ellipse">
            <a:avLst/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g33c9240afdf_0_286"/>
          <p:cNvSpPr/>
          <p:nvPr/>
        </p:nvSpPr>
        <p:spPr>
          <a:xfrm>
            <a:off x="863600" y="2483000"/>
            <a:ext cx="10596900" cy="248700"/>
          </a:xfrm>
          <a:prstGeom prst="roundRect">
            <a:avLst>
              <a:gd fmla="val 50000" name="adj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g33c9240afdf_0_286"/>
          <p:cNvSpPr txBox="1"/>
          <p:nvPr>
            <p:ph idx="4" type="title"/>
          </p:nvPr>
        </p:nvSpPr>
        <p:spPr>
          <a:xfrm>
            <a:off x="3516067" y="3786789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06" name="Google Shape;306;g33c9240afdf_0_286"/>
          <p:cNvSpPr txBox="1"/>
          <p:nvPr>
            <p:ph idx="5" type="title"/>
          </p:nvPr>
        </p:nvSpPr>
        <p:spPr>
          <a:xfrm>
            <a:off x="3516067" y="3215133"/>
            <a:ext cx="31380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7" name="Google Shape;307;g33c9240afdf_0_286"/>
          <p:cNvSpPr txBox="1"/>
          <p:nvPr>
            <p:ph idx="6" type="title"/>
          </p:nvPr>
        </p:nvSpPr>
        <p:spPr>
          <a:xfrm>
            <a:off x="5995100" y="3786789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08" name="Google Shape;308;g33c9240afdf_0_286"/>
          <p:cNvSpPr txBox="1"/>
          <p:nvPr>
            <p:ph idx="7" type="title"/>
          </p:nvPr>
        </p:nvSpPr>
        <p:spPr>
          <a:xfrm>
            <a:off x="5995100" y="3215133"/>
            <a:ext cx="31380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9" name="Google Shape;309;g33c9240afdf_0_286"/>
          <p:cNvSpPr txBox="1"/>
          <p:nvPr>
            <p:ph idx="8" type="title"/>
          </p:nvPr>
        </p:nvSpPr>
        <p:spPr>
          <a:xfrm>
            <a:off x="8565567" y="3786789"/>
            <a:ext cx="255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3700"/>
              <a:buFont typeface="Poppins Light"/>
              <a:buNone/>
              <a:defRPr b="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10" name="Google Shape;310;g33c9240afdf_0_286"/>
          <p:cNvSpPr txBox="1"/>
          <p:nvPr>
            <p:ph idx="9" type="title"/>
          </p:nvPr>
        </p:nvSpPr>
        <p:spPr>
          <a:xfrm>
            <a:off x="8565567" y="3215133"/>
            <a:ext cx="31380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2400"/>
              <a:buFont typeface="Poppins SemiBold"/>
              <a:buNone/>
              <a:defRPr b="0" sz="2400">
                <a:solidFill>
                  <a:srgbClr val="201D5C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">
  <p:cSld name="25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c9240afdf_0_302"/>
          <p:cNvSpPr/>
          <p:nvPr/>
        </p:nvSpPr>
        <p:spPr>
          <a:xfrm>
            <a:off x="5442433" y="4531200"/>
            <a:ext cx="1043100" cy="2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3" name="Google Shape;313;g33c9240afdf_0_3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3c9240afdf_0_302"/>
          <p:cNvSpPr txBox="1"/>
          <p:nvPr>
            <p:ph type="title"/>
          </p:nvPr>
        </p:nvSpPr>
        <p:spPr>
          <a:xfrm>
            <a:off x="1103600" y="650333"/>
            <a:ext cx="42297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4000"/>
              <a:buNone/>
              <a:defRPr sz="4000">
                <a:solidFill>
                  <a:srgbClr val="1B185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15" name="Google Shape;315;g33c9240afdf_0_302"/>
          <p:cNvSpPr txBox="1"/>
          <p:nvPr>
            <p:ph idx="2" type="title"/>
          </p:nvPr>
        </p:nvSpPr>
        <p:spPr>
          <a:xfrm>
            <a:off x="1103600" y="1939167"/>
            <a:ext cx="354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851"/>
              </a:buClr>
              <a:buSzPts val="1900"/>
              <a:buFont typeface="Poppins Light"/>
              <a:buNone/>
              <a:defRPr b="0" sz="1900">
                <a:solidFill>
                  <a:srgbClr val="1B185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16" name="Google Shape;316;g33c9240afdf_0_302"/>
          <p:cNvSpPr/>
          <p:nvPr/>
        </p:nvSpPr>
        <p:spPr>
          <a:xfrm>
            <a:off x="5588000" y="1100600"/>
            <a:ext cx="5245200" cy="1515600"/>
          </a:xfrm>
          <a:prstGeom prst="roundRect">
            <a:avLst>
              <a:gd fmla="val 50000" name="adj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g33c9240afdf_0_302"/>
          <p:cNvSpPr/>
          <p:nvPr/>
        </p:nvSpPr>
        <p:spPr>
          <a:xfrm>
            <a:off x="5956300" y="2841300"/>
            <a:ext cx="4495500" cy="15156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g33c9240afdf_0_302"/>
          <p:cNvSpPr/>
          <p:nvPr/>
        </p:nvSpPr>
        <p:spPr>
          <a:xfrm>
            <a:off x="6540500" y="4582000"/>
            <a:ext cx="3352500" cy="15156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g33c9240afdf_0_302"/>
          <p:cNvSpPr txBox="1"/>
          <p:nvPr>
            <p:ph idx="3" type="title"/>
          </p:nvPr>
        </p:nvSpPr>
        <p:spPr>
          <a:xfrm>
            <a:off x="5956300" y="1469000"/>
            <a:ext cx="44955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20" name="Google Shape;320;g33c9240afdf_0_302"/>
          <p:cNvSpPr txBox="1"/>
          <p:nvPr>
            <p:ph idx="4" type="title"/>
          </p:nvPr>
        </p:nvSpPr>
        <p:spPr>
          <a:xfrm>
            <a:off x="6194400" y="3158900"/>
            <a:ext cx="40884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21" name="Google Shape;321;g33c9240afdf_0_302"/>
          <p:cNvSpPr txBox="1"/>
          <p:nvPr>
            <p:ph idx="5" type="title"/>
          </p:nvPr>
        </p:nvSpPr>
        <p:spPr>
          <a:xfrm>
            <a:off x="6804000" y="4899600"/>
            <a:ext cx="28095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">
  <p:cSld name="26">
    <p:bg>
      <p:bgPr>
        <a:solidFill>
          <a:srgbClr val="201D5C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c9240afdf_0_313"/>
          <p:cNvSpPr/>
          <p:nvPr/>
        </p:nvSpPr>
        <p:spPr>
          <a:xfrm>
            <a:off x="7565533" y="4793400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g33c9240afdf_0_313"/>
          <p:cNvSpPr/>
          <p:nvPr/>
        </p:nvSpPr>
        <p:spPr>
          <a:xfrm>
            <a:off x="6517867" y="941567"/>
            <a:ext cx="3392700" cy="4368300"/>
          </a:xfrm>
          <a:prstGeom prst="rect">
            <a:avLst/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5" name="Google Shape;325;g33c9240afdf_0_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3c9240afdf_0_313"/>
          <p:cNvSpPr txBox="1"/>
          <p:nvPr>
            <p:ph type="title"/>
          </p:nvPr>
        </p:nvSpPr>
        <p:spPr>
          <a:xfrm>
            <a:off x="1175967" y="4298400"/>
            <a:ext cx="4731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27" name="Google Shape;327;g33c9240afdf_0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7832" y="682800"/>
            <a:ext cx="3392666" cy="569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3c9240afdf_0_313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9" name="Google Shape;329;g33c9240afdf_0_313"/>
          <p:cNvPicPr preferRelativeResize="0"/>
          <p:nvPr/>
        </p:nvPicPr>
        <p:blipFill rotWithShape="1">
          <a:blip r:embed="rId4">
            <a:alphaModFix/>
          </a:blip>
          <a:srcRect b="0" l="0" r="79019" t="0"/>
          <a:stretch/>
        </p:blipFill>
        <p:spPr>
          <a:xfrm>
            <a:off x="10739933" y="828033"/>
            <a:ext cx="145206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3c9240afdf_0_313"/>
          <p:cNvSpPr/>
          <p:nvPr/>
        </p:nvSpPr>
        <p:spPr>
          <a:xfrm>
            <a:off x="1190967" y="3720600"/>
            <a:ext cx="2276400" cy="623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g33c9240afdf_0_313"/>
          <p:cNvSpPr txBox="1"/>
          <p:nvPr>
            <p:ph idx="2" type="title"/>
          </p:nvPr>
        </p:nvSpPr>
        <p:spPr>
          <a:xfrm>
            <a:off x="1331233" y="3606700"/>
            <a:ext cx="213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g33c9240afdf_0_313"/>
          <p:cNvSpPr/>
          <p:nvPr>
            <p:ph idx="3" type="pic"/>
          </p:nvPr>
        </p:nvSpPr>
        <p:spPr>
          <a:xfrm>
            <a:off x="6852976" y="952433"/>
            <a:ext cx="2753100" cy="4357500"/>
          </a:xfrm>
          <a:prstGeom prst="roundRect">
            <a:avLst>
              <a:gd fmla="val 1561" name="adj"/>
            </a:avLst>
          </a:prstGeom>
          <a:solidFill>
            <a:srgbClr val="BFBFBF"/>
          </a:solidFill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">
  <p:cSld name="27">
    <p:bg>
      <p:bgPr>
        <a:solidFill>
          <a:srgbClr val="201D5C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33c9240afdf_0_3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3c9240afdf_0_324"/>
          <p:cNvSpPr txBox="1"/>
          <p:nvPr>
            <p:ph type="title"/>
          </p:nvPr>
        </p:nvSpPr>
        <p:spPr>
          <a:xfrm>
            <a:off x="1175967" y="2616500"/>
            <a:ext cx="39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36" name="Google Shape;336;g33c9240afdf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433" y="1594500"/>
            <a:ext cx="6513567" cy="372203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3c9240afdf_0_324"/>
          <p:cNvSpPr/>
          <p:nvPr/>
        </p:nvSpPr>
        <p:spPr>
          <a:xfrm rot="5400000">
            <a:off x="825383" y="52552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g33c9240afdf_0_324"/>
          <p:cNvSpPr/>
          <p:nvPr/>
        </p:nvSpPr>
        <p:spPr>
          <a:xfrm rot="-5400000">
            <a:off x="11702417" y="703117"/>
            <a:ext cx="249600" cy="767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g33c9240afdf_0_324"/>
          <p:cNvPicPr preferRelativeResize="0"/>
          <p:nvPr/>
        </p:nvPicPr>
        <p:blipFill rotWithShape="1">
          <a:blip r:embed="rId4">
            <a:alphaModFix/>
          </a:blip>
          <a:srcRect b="0" l="0" r="75622" t="0"/>
          <a:stretch/>
        </p:blipFill>
        <p:spPr>
          <a:xfrm rot="10800000">
            <a:off x="-10932" y="373167"/>
            <a:ext cx="168719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3c9240afdf_0_324"/>
          <p:cNvSpPr/>
          <p:nvPr/>
        </p:nvSpPr>
        <p:spPr>
          <a:xfrm>
            <a:off x="1190967" y="2040407"/>
            <a:ext cx="2276400" cy="623700"/>
          </a:xfrm>
          <a:prstGeom prst="roundRect">
            <a:avLst>
              <a:gd fmla="val 50000" name="adj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g33c9240afdf_0_324"/>
          <p:cNvSpPr txBox="1"/>
          <p:nvPr>
            <p:ph idx="2" type="title"/>
          </p:nvPr>
        </p:nvSpPr>
        <p:spPr>
          <a:xfrm>
            <a:off x="1331233" y="1928184"/>
            <a:ext cx="213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g33c9240afdf_0_324"/>
          <p:cNvSpPr/>
          <p:nvPr>
            <p:ph idx="3" type="pic"/>
          </p:nvPr>
        </p:nvSpPr>
        <p:spPr>
          <a:xfrm>
            <a:off x="5855440" y="1922717"/>
            <a:ext cx="4771500" cy="27954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">
  <p:cSld name="28">
    <p:bg>
      <p:bgPr>
        <a:solidFill>
          <a:srgbClr val="201D5C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c9240afdf_0_334"/>
          <p:cNvSpPr/>
          <p:nvPr/>
        </p:nvSpPr>
        <p:spPr>
          <a:xfrm>
            <a:off x="7469933" y="5025567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g33c9240afdf_0_334"/>
          <p:cNvSpPr/>
          <p:nvPr/>
        </p:nvSpPr>
        <p:spPr>
          <a:xfrm>
            <a:off x="6541167" y="1310967"/>
            <a:ext cx="3260400" cy="4506300"/>
          </a:xfrm>
          <a:prstGeom prst="rect">
            <a:avLst/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g33c9240afdf_0_334"/>
          <p:cNvSpPr/>
          <p:nvPr/>
        </p:nvSpPr>
        <p:spPr>
          <a:xfrm>
            <a:off x="987767" y="3517400"/>
            <a:ext cx="2276400" cy="623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7" name="Google Shape;347;g33c9240afdf_0_3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33c9240afdf_0_334"/>
          <p:cNvSpPr txBox="1"/>
          <p:nvPr>
            <p:ph type="title"/>
          </p:nvPr>
        </p:nvSpPr>
        <p:spPr>
          <a:xfrm>
            <a:off x="1128033" y="3405200"/>
            <a:ext cx="4116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g33c9240afdf_0_334"/>
          <p:cNvSpPr txBox="1"/>
          <p:nvPr>
            <p:ph idx="2" type="title"/>
          </p:nvPr>
        </p:nvSpPr>
        <p:spPr>
          <a:xfrm>
            <a:off x="1175967" y="4298400"/>
            <a:ext cx="4653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0" name="Google Shape;350;g33c9240afdf_0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43" y="1238200"/>
            <a:ext cx="3470525" cy="490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33c9240afdf_0_334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2" name="Google Shape;352;g33c9240afdf_0_334"/>
          <p:cNvPicPr preferRelativeResize="0"/>
          <p:nvPr/>
        </p:nvPicPr>
        <p:blipFill rotWithShape="1">
          <a:blip r:embed="rId4">
            <a:alphaModFix/>
          </a:blip>
          <a:srcRect b="0" l="0" r="79019" t="0"/>
          <a:stretch/>
        </p:blipFill>
        <p:spPr>
          <a:xfrm>
            <a:off x="10739933" y="828033"/>
            <a:ext cx="145206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3c9240afdf_0_334"/>
          <p:cNvSpPr/>
          <p:nvPr>
            <p:ph idx="3" type="pic"/>
          </p:nvPr>
        </p:nvSpPr>
        <p:spPr>
          <a:xfrm>
            <a:off x="6620857" y="1694852"/>
            <a:ext cx="2892300" cy="39966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">
  <p:cSld name="29">
    <p:bg>
      <p:bgPr>
        <a:solidFill>
          <a:srgbClr val="201D5C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c9240afdf_0_345"/>
          <p:cNvSpPr/>
          <p:nvPr/>
        </p:nvSpPr>
        <p:spPr>
          <a:xfrm>
            <a:off x="987767" y="1835433"/>
            <a:ext cx="2276400" cy="623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6" name="Google Shape;356;g33c9240afdf_0_3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33c9240afdf_0_345"/>
          <p:cNvSpPr txBox="1"/>
          <p:nvPr>
            <p:ph type="title"/>
          </p:nvPr>
        </p:nvSpPr>
        <p:spPr>
          <a:xfrm>
            <a:off x="1128033" y="1723267"/>
            <a:ext cx="4426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g33c9240afdf_0_345"/>
          <p:cNvSpPr txBox="1"/>
          <p:nvPr>
            <p:ph idx="2" type="title"/>
          </p:nvPr>
        </p:nvSpPr>
        <p:spPr>
          <a:xfrm>
            <a:off x="1175967" y="2616500"/>
            <a:ext cx="4426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 Light"/>
              <a:buNone/>
              <a:defRPr b="0" sz="19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9" name="Google Shape;359;g33c9240afdf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4400" y="1145733"/>
            <a:ext cx="3593135" cy="653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3c9240afdf_0_345"/>
          <p:cNvSpPr/>
          <p:nvPr/>
        </p:nvSpPr>
        <p:spPr>
          <a:xfrm rot="5400000">
            <a:off x="825383" y="52552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g33c9240afdf_0_345"/>
          <p:cNvSpPr/>
          <p:nvPr/>
        </p:nvSpPr>
        <p:spPr>
          <a:xfrm rot="-5400000">
            <a:off x="11702417" y="703117"/>
            <a:ext cx="249600" cy="767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2" name="Google Shape;362;g33c9240afdf_0_345"/>
          <p:cNvPicPr preferRelativeResize="0"/>
          <p:nvPr/>
        </p:nvPicPr>
        <p:blipFill rotWithShape="1">
          <a:blip r:embed="rId4">
            <a:alphaModFix/>
          </a:blip>
          <a:srcRect b="0" l="0" r="75622" t="0"/>
          <a:stretch/>
        </p:blipFill>
        <p:spPr>
          <a:xfrm rot="10800000">
            <a:off x="-10932" y="373167"/>
            <a:ext cx="1687198" cy="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33c9240afdf_0_345"/>
          <p:cNvSpPr/>
          <p:nvPr>
            <p:ph idx="3" type="pic"/>
          </p:nvPr>
        </p:nvSpPr>
        <p:spPr>
          <a:xfrm>
            <a:off x="6550203" y="1749852"/>
            <a:ext cx="3001500" cy="51081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">
  <p:cSld name="30"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c9240afdf_0_355"/>
          <p:cNvSpPr/>
          <p:nvPr/>
        </p:nvSpPr>
        <p:spPr>
          <a:xfrm>
            <a:off x="7565533" y="4793400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D1855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g33c9240afdf_0_355"/>
          <p:cNvSpPr/>
          <p:nvPr/>
        </p:nvSpPr>
        <p:spPr>
          <a:xfrm>
            <a:off x="6517867" y="941567"/>
            <a:ext cx="3392700" cy="4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7" name="Google Shape;367;g33c9240afdf_0_3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17832" y="682800"/>
            <a:ext cx="3392666" cy="569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3c9240afdf_0_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33c9240afdf_0_355"/>
          <p:cNvSpPr txBox="1"/>
          <p:nvPr>
            <p:ph type="title"/>
          </p:nvPr>
        </p:nvSpPr>
        <p:spPr>
          <a:xfrm>
            <a:off x="1128033" y="3404467"/>
            <a:ext cx="4613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370" name="Google Shape;370;g33c9240afdf_0_355"/>
          <p:cNvSpPr txBox="1"/>
          <p:nvPr>
            <p:ph idx="2" type="title"/>
          </p:nvPr>
        </p:nvSpPr>
        <p:spPr>
          <a:xfrm>
            <a:off x="1175967" y="4298384"/>
            <a:ext cx="509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371" name="Google Shape;371;g33c9240afdf_0_355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g33c9240afdf_0_355"/>
          <p:cNvSpPr/>
          <p:nvPr>
            <p:ph idx="3" type="pic"/>
          </p:nvPr>
        </p:nvSpPr>
        <p:spPr>
          <a:xfrm>
            <a:off x="6852976" y="952433"/>
            <a:ext cx="2753100" cy="4357500"/>
          </a:xfrm>
          <a:prstGeom prst="roundRect">
            <a:avLst>
              <a:gd fmla="val 1561" name="adj"/>
            </a:avLst>
          </a:prstGeom>
          <a:solidFill>
            <a:srgbClr val="BFBFBF"/>
          </a:solidFill>
          <a:ln cap="flat" cmpd="sng" w="41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">
  <p:cSld name="31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33c9240afdf_0_3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3c9240afdf_0_364"/>
          <p:cNvSpPr txBox="1"/>
          <p:nvPr>
            <p:ph type="title"/>
          </p:nvPr>
        </p:nvSpPr>
        <p:spPr>
          <a:xfrm>
            <a:off x="1128033" y="1722567"/>
            <a:ext cx="3989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376" name="Google Shape;376;g33c9240afdf_0_364"/>
          <p:cNvSpPr txBox="1"/>
          <p:nvPr>
            <p:ph idx="2" type="title"/>
          </p:nvPr>
        </p:nvSpPr>
        <p:spPr>
          <a:xfrm>
            <a:off x="1175967" y="2616500"/>
            <a:ext cx="3989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pic>
        <p:nvPicPr>
          <p:cNvPr id="377" name="Google Shape;377;g33c9240afdf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433" y="1594500"/>
            <a:ext cx="6513567" cy="372203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33c9240afdf_0_364"/>
          <p:cNvSpPr/>
          <p:nvPr/>
        </p:nvSpPr>
        <p:spPr>
          <a:xfrm rot="5400000">
            <a:off x="825383" y="52552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g33c9240afdf_0_364"/>
          <p:cNvSpPr/>
          <p:nvPr/>
        </p:nvSpPr>
        <p:spPr>
          <a:xfrm rot="-5400000">
            <a:off x="11702417" y="703117"/>
            <a:ext cx="249600" cy="767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g33c9240afdf_0_364"/>
          <p:cNvSpPr/>
          <p:nvPr>
            <p:ph idx="3" type="pic"/>
          </p:nvPr>
        </p:nvSpPr>
        <p:spPr>
          <a:xfrm>
            <a:off x="5855440" y="1922717"/>
            <a:ext cx="4771500" cy="27954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">
  <p:cSld name="32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c9240afdf_0_372"/>
          <p:cNvSpPr/>
          <p:nvPr/>
        </p:nvSpPr>
        <p:spPr>
          <a:xfrm>
            <a:off x="7469933" y="5025567"/>
            <a:ext cx="3174300" cy="248700"/>
          </a:xfrm>
          <a:prstGeom prst="roundRect">
            <a:avLst>
              <a:gd fmla="val 50000" name="adj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6A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g33c9240afdf_0_372"/>
          <p:cNvSpPr/>
          <p:nvPr/>
        </p:nvSpPr>
        <p:spPr>
          <a:xfrm>
            <a:off x="6459233" y="1597733"/>
            <a:ext cx="3342300" cy="41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4" name="Google Shape;384;g33c9240afdf_0_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3c9240afdf_0_372"/>
          <p:cNvSpPr txBox="1"/>
          <p:nvPr>
            <p:ph type="title"/>
          </p:nvPr>
        </p:nvSpPr>
        <p:spPr>
          <a:xfrm>
            <a:off x="1128033" y="3404467"/>
            <a:ext cx="4116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386" name="Google Shape;386;g33c9240afdf_0_372"/>
          <p:cNvSpPr txBox="1"/>
          <p:nvPr>
            <p:ph idx="2" type="title"/>
          </p:nvPr>
        </p:nvSpPr>
        <p:spPr>
          <a:xfrm>
            <a:off x="1175967" y="4298400"/>
            <a:ext cx="483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pic>
        <p:nvPicPr>
          <p:cNvPr id="387" name="Google Shape;387;g33c9240afdf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43" y="1238200"/>
            <a:ext cx="3470525" cy="490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3c9240afdf_0_372"/>
          <p:cNvSpPr/>
          <p:nvPr/>
        </p:nvSpPr>
        <p:spPr>
          <a:xfrm rot="5400000">
            <a:off x="825383" y="657583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6A79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g33c9240afdf_0_372"/>
          <p:cNvSpPr/>
          <p:nvPr/>
        </p:nvSpPr>
        <p:spPr>
          <a:xfrm rot="-5400000">
            <a:off x="11354250" y="220583"/>
            <a:ext cx="249600" cy="1463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g33c9240afdf_0_372"/>
          <p:cNvSpPr/>
          <p:nvPr>
            <p:ph idx="3" type="pic"/>
          </p:nvPr>
        </p:nvSpPr>
        <p:spPr>
          <a:xfrm>
            <a:off x="6620857" y="1694852"/>
            <a:ext cx="2892300" cy="39966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">
  <p:cSld name="1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3c9240afdf_0_36"/>
          <p:cNvSpPr/>
          <p:nvPr/>
        </p:nvSpPr>
        <p:spPr>
          <a:xfrm>
            <a:off x="6970733" y="2063700"/>
            <a:ext cx="2292000" cy="248700"/>
          </a:xfrm>
          <a:prstGeom prst="roundRect">
            <a:avLst>
              <a:gd fmla="val 50000" name="adj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g33c9240afdf_0_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3c9240afdf_0_36"/>
          <p:cNvSpPr/>
          <p:nvPr>
            <p:ph idx="2" type="pic"/>
          </p:nvPr>
        </p:nvSpPr>
        <p:spPr>
          <a:xfrm>
            <a:off x="7676033" y="1054767"/>
            <a:ext cx="3623700" cy="4361700"/>
          </a:xfrm>
          <a:prstGeom prst="roundRect">
            <a:avLst>
              <a:gd fmla="val 9836" name="adj"/>
            </a:avLst>
          </a:prstGeom>
          <a:solidFill>
            <a:srgbClr val="BFBFB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33c9240afdf_0_36"/>
          <p:cNvSpPr txBox="1"/>
          <p:nvPr>
            <p:ph type="title"/>
          </p:nvPr>
        </p:nvSpPr>
        <p:spPr>
          <a:xfrm>
            <a:off x="802600" y="9245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0" name="Google Shape;50;g33c9240afdf_0_36"/>
          <p:cNvSpPr txBox="1"/>
          <p:nvPr>
            <p:ph idx="3" type="title"/>
          </p:nvPr>
        </p:nvSpPr>
        <p:spPr>
          <a:xfrm>
            <a:off x="2317232" y="9844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b="0" sz="40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1" name="Google Shape;51;g33c9240afdf_0_36"/>
          <p:cNvSpPr txBox="1"/>
          <p:nvPr>
            <p:ph idx="4" type="title"/>
          </p:nvPr>
        </p:nvSpPr>
        <p:spPr>
          <a:xfrm>
            <a:off x="802600" y="2015767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2" name="Google Shape;52;g33c9240afdf_0_36"/>
          <p:cNvSpPr txBox="1"/>
          <p:nvPr>
            <p:ph idx="5" type="title"/>
          </p:nvPr>
        </p:nvSpPr>
        <p:spPr>
          <a:xfrm>
            <a:off x="2317232" y="2075667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b="0" sz="40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3" name="Google Shape;53;g33c9240afdf_0_36"/>
          <p:cNvSpPr txBox="1"/>
          <p:nvPr>
            <p:ph idx="6" type="title"/>
          </p:nvPr>
        </p:nvSpPr>
        <p:spPr>
          <a:xfrm>
            <a:off x="802600" y="3107000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4" name="Google Shape;54;g33c9240afdf_0_36"/>
          <p:cNvSpPr txBox="1"/>
          <p:nvPr>
            <p:ph idx="7" type="title"/>
          </p:nvPr>
        </p:nvSpPr>
        <p:spPr>
          <a:xfrm>
            <a:off x="2317232" y="3166900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b="0" sz="40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5" name="Google Shape;55;g33c9240afdf_0_36"/>
          <p:cNvSpPr txBox="1"/>
          <p:nvPr>
            <p:ph idx="8" type="title"/>
          </p:nvPr>
        </p:nvSpPr>
        <p:spPr>
          <a:xfrm>
            <a:off x="802600" y="4198233"/>
            <a:ext cx="1230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5100"/>
              <a:buNone/>
              <a:defRPr sz="51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6" name="Google Shape;56;g33c9240afdf_0_36"/>
          <p:cNvSpPr txBox="1"/>
          <p:nvPr>
            <p:ph idx="9" type="title"/>
          </p:nvPr>
        </p:nvSpPr>
        <p:spPr>
          <a:xfrm>
            <a:off x="2317232" y="4258133"/>
            <a:ext cx="475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Font typeface="Poppins Light"/>
              <a:buNone/>
              <a:defRPr b="0" sz="40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Light"/>
              <a:buNone/>
              <a:defRPr b="0" sz="4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7" name="Google Shape;57;g33c9240afdf_0_36"/>
          <p:cNvSpPr/>
          <p:nvPr/>
        </p:nvSpPr>
        <p:spPr>
          <a:xfrm rot="5400000">
            <a:off x="882283" y="5173983"/>
            <a:ext cx="249600" cy="2036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12A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g33c9240afdf_0_36"/>
          <p:cNvSpPr/>
          <p:nvPr/>
        </p:nvSpPr>
        <p:spPr>
          <a:xfrm rot="-5400000">
            <a:off x="11347217" y="3752683"/>
            <a:ext cx="249600" cy="1467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">
  <p:cSld name="33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3c9240afdf_0_3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3c9240afdf_0_382"/>
          <p:cNvSpPr txBox="1"/>
          <p:nvPr>
            <p:ph type="title"/>
          </p:nvPr>
        </p:nvSpPr>
        <p:spPr>
          <a:xfrm>
            <a:off x="1128033" y="1722567"/>
            <a:ext cx="4644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sp>
        <p:nvSpPr>
          <p:cNvPr id="394" name="Google Shape;394;g33c9240afdf_0_382"/>
          <p:cNvSpPr txBox="1"/>
          <p:nvPr>
            <p:ph idx="2" type="title"/>
          </p:nvPr>
        </p:nvSpPr>
        <p:spPr>
          <a:xfrm>
            <a:off x="1175967" y="2616500"/>
            <a:ext cx="4644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1900"/>
              <a:buFont typeface="Poppins Light"/>
              <a:buNone/>
              <a:defRPr b="0" sz="1900">
                <a:solidFill>
                  <a:srgbClr val="201D5C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D5C"/>
              </a:buClr>
              <a:buSzPts val="4000"/>
              <a:buNone/>
              <a:defRPr sz="4000">
                <a:solidFill>
                  <a:srgbClr val="201D5C"/>
                </a:solidFill>
              </a:defRPr>
            </a:lvl9pPr>
          </a:lstStyle>
          <a:p/>
        </p:txBody>
      </p:sp>
      <p:pic>
        <p:nvPicPr>
          <p:cNvPr id="395" name="Google Shape;395;g33c9240afdf_0_382"/>
          <p:cNvPicPr preferRelativeResize="0"/>
          <p:nvPr/>
        </p:nvPicPr>
        <p:blipFill rotWithShape="1">
          <a:blip r:embed="rId3">
            <a:alphaModFix/>
          </a:blip>
          <a:srcRect b="12555" l="0" r="0" t="0"/>
          <a:stretch/>
        </p:blipFill>
        <p:spPr>
          <a:xfrm>
            <a:off x="6254400" y="1145733"/>
            <a:ext cx="3593135" cy="571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3c9240afdf_0_382"/>
          <p:cNvSpPr/>
          <p:nvPr/>
        </p:nvSpPr>
        <p:spPr>
          <a:xfrm rot="-5400000">
            <a:off x="11709150" y="710017"/>
            <a:ext cx="249600" cy="75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66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g33c9240afdf_0_382"/>
          <p:cNvSpPr/>
          <p:nvPr/>
        </p:nvSpPr>
        <p:spPr>
          <a:xfrm rot="5400000">
            <a:off x="825383" y="5255217"/>
            <a:ext cx="249600" cy="192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01D5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g33c9240afdf_0_382"/>
          <p:cNvSpPr/>
          <p:nvPr>
            <p:ph idx="3" type="pic"/>
          </p:nvPr>
        </p:nvSpPr>
        <p:spPr>
          <a:xfrm>
            <a:off x="6550203" y="1749852"/>
            <a:ext cx="3001500" cy="5108100"/>
          </a:xfrm>
          <a:prstGeom prst="roundRect">
            <a:avLst>
              <a:gd fmla="val 0" name="adj"/>
            </a:avLst>
          </a:prstGeom>
          <a:solidFill>
            <a:srgbClr val="BFBFBF"/>
          </a:solidFill>
          <a:ln cap="flat" cmpd="sng" w="9525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_1"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c9240afdf_0_390"/>
          <p:cNvSpPr txBox="1"/>
          <p:nvPr>
            <p:ph type="ctrTitle"/>
          </p:nvPr>
        </p:nvSpPr>
        <p:spPr>
          <a:xfrm>
            <a:off x="3338513" y="3600449"/>
            <a:ext cx="82440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  <a:defRPr b="1" i="0" sz="6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g33c9240afdf_0_390"/>
          <p:cNvSpPr txBox="1"/>
          <p:nvPr>
            <p:ph idx="1" type="subTitle"/>
          </p:nvPr>
        </p:nvSpPr>
        <p:spPr>
          <a:xfrm>
            <a:off x="5929313" y="5388910"/>
            <a:ext cx="56532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02" name="Google Shape;402;g33c9240afdf_0_3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3045616" y="3045610"/>
            <a:ext cx="6857997" cy="76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3c9240afdf_0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3760" y="548005"/>
            <a:ext cx="1892300" cy="127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 showMasterSp="0">
  <p:cSld name="Content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g33c9240afdf_0_395"/>
          <p:cNvGrpSpPr/>
          <p:nvPr/>
        </p:nvGrpSpPr>
        <p:grpSpPr>
          <a:xfrm>
            <a:off x="-30418" y="1087232"/>
            <a:ext cx="12222413" cy="5770752"/>
            <a:chOff x="-30418" y="1087246"/>
            <a:chExt cx="12222413" cy="5770752"/>
          </a:xfrm>
        </p:grpSpPr>
        <p:sp>
          <p:nvSpPr>
            <p:cNvPr id="406" name="Google Shape;406;g33c9240afdf_0_395"/>
            <p:cNvSpPr/>
            <p:nvPr/>
          </p:nvSpPr>
          <p:spPr>
            <a:xfrm flipH="1" rot="10800000">
              <a:off x="-30418" y="1087246"/>
              <a:ext cx="3052323" cy="5770752"/>
            </a:xfrm>
            <a:custGeom>
              <a:rect b="b" l="l" r="r" t="t"/>
              <a:pathLst>
                <a:path extrusionOk="0" h="5770752" w="3052323">
                  <a:moveTo>
                    <a:pt x="1248303" y="5770752"/>
                  </a:moveTo>
                  <a:lnTo>
                    <a:pt x="1248303" y="3536004"/>
                  </a:lnTo>
                  <a:cubicBezTo>
                    <a:pt x="1507848" y="3669351"/>
                    <a:pt x="1795834" y="3738182"/>
                    <a:pt x="2087708" y="3736563"/>
                  </a:cubicBezTo>
                  <a:cubicBezTo>
                    <a:pt x="2406158" y="3736833"/>
                    <a:pt x="2719962" y="3659901"/>
                    <a:pt x="3001925" y="3511981"/>
                  </a:cubicBezTo>
                  <a:cubicBezTo>
                    <a:pt x="3077007" y="1823303"/>
                    <a:pt x="3058642" y="1083155"/>
                    <a:pt x="3008946" y="10455"/>
                  </a:cubicBezTo>
                  <a:lnTo>
                    <a:pt x="2986266" y="0"/>
                  </a:lnTo>
                  <a:lnTo>
                    <a:pt x="30419" y="0"/>
                  </a:lnTo>
                  <a:lnTo>
                    <a:pt x="6350" y="5424"/>
                  </a:lnTo>
                  <a:cubicBezTo>
                    <a:pt x="100336" y="3992555"/>
                    <a:pt x="0" y="5466541"/>
                    <a:pt x="0" y="5466541"/>
                  </a:cubicBezTo>
                  <a:lnTo>
                    <a:pt x="1248303" y="5770752"/>
                  </a:lnTo>
                  <a:close/>
                  <a:moveTo>
                    <a:pt x="2029641" y="2696524"/>
                  </a:moveTo>
                  <a:cubicBezTo>
                    <a:pt x="1599946" y="2696524"/>
                    <a:pt x="1248844" y="2265177"/>
                    <a:pt x="1248844" y="1735035"/>
                  </a:cubicBezTo>
                  <a:cubicBezTo>
                    <a:pt x="1248844" y="1198686"/>
                    <a:pt x="1599135" y="763289"/>
                    <a:pt x="2029641" y="763289"/>
                  </a:cubicBezTo>
                  <a:cubicBezTo>
                    <a:pt x="2448533" y="763289"/>
                    <a:pt x="2802877" y="1208944"/>
                    <a:pt x="2802877" y="1735035"/>
                  </a:cubicBezTo>
                  <a:cubicBezTo>
                    <a:pt x="2802877" y="2255998"/>
                    <a:pt x="2448533" y="2696524"/>
                    <a:pt x="2029641" y="2696524"/>
                  </a:cubicBezTo>
                  <a:close/>
                </a:path>
              </a:pathLst>
            </a:custGeom>
            <a:solidFill>
              <a:schemeClr val="accent1">
                <a:alpha val="102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33c9240afdf_0_395"/>
            <p:cNvSpPr/>
            <p:nvPr/>
          </p:nvSpPr>
          <p:spPr>
            <a:xfrm flipH="1" rot="10800000">
              <a:off x="3163803" y="3189368"/>
              <a:ext cx="5565515" cy="3668630"/>
            </a:xfrm>
            <a:custGeom>
              <a:rect b="b" l="l" r="r" t="t"/>
              <a:pathLst>
                <a:path extrusionOk="0" h="3668630" w="5565515">
                  <a:moveTo>
                    <a:pt x="2014246" y="3668541"/>
                  </a:moveTo>
                  <a:cubicBezTo>
                    <a:pt x="2444753" y="3668541"/>
                    <a:pt x="2815570" y="3517381"/>
                    <a:pt x="3079167" y="3239082"/>
                  </a:cubicBezTo>
                  <a:cubicBezTo>
                    <a:pt x="3376795" y="3517381"/>
                    <a:pt x="3792987" y="3668541"/>
                    <a:pt x="4273725" y="3668541"/>
                  </a:cubicBezTo>
                  <a:cubicBezTo>
                    <a:pt x="4713414" y="3668541"/>
                    <a:pt x="5083421" y="3527098"/>
                    <a:pt x="5343236" y="3259597"/>
                  </a:cubicBezTo>
                  <a:cubicBezTo>
                    <a:pt x="5360792" y="3241511"/>
                    <a:pt x="5377807" y="3222617"/>
                    <a:pt x="5394552" y="3203452"/>
                  </a:cubicBezTo>
                  <a:cubicBezTo>
                    <a:pt x="5391581" y="3200484"/>
                    <a:pt x="5388882" y="3197512"/>
                    <a:pt x="5385910" y="3194813"/>
                  </a:cubicBezTo>
                  <a:cubicBezTo>
                    <a:pt x="4548126" y="2338597"/>
                    <a:pt x="4563249" y="965737"/>
                    <a:pt x="5419941" y="128414"/>
                  </a:cubicBezTo>
                  <a:lnTo>
                    <a:pt x="5565515" y="0"/>
                  </a:lnTo>
                  <a:lnTo>
                    <a:pt x="4546107" y="0"/>
                  </a:lnTo>
                  <a:lnTo>
                    <a:pt x="4546270" y="2925"/>
                  </a:lnTo>
                  <a:cubicBezTo>
                    <a:pt x="4601430" y="1119671"/>
                    <a:pt x="4533541" y="1831399"/>
                    <a:pt x="4533541" y="1831399"/>
                  </a:cubicBezTo>
                  <a:cubicBezTo>
                    <a:pt x="4533541" y="2207142"/>
                    <a:pt x="4383108" y="2457637"/>
                    <a:pt x="3990684" y="2457637"/>
                  </a:cubicBezTo>
                  <a:cubicBezTo>
                    <a:pt x="3855914" y="2457637"/>
                    <a:pt x="3445125" y="2457637"/>
                    <a:pt x="3445125" y="1780111"/>
                  </a:cubicBezTo>
                  <a:cubicBezTo>
                    <a:pt x="3445125" y="1780111"/>
                    <a:pt x="3387443" y="1261499"/>
                    <a:pt x="3434310" y="30107"/>
                  </a:cubicBezTo>
                  <a:lnTo>
                    <a:pt x="3435583" y="0"/>
                  </a:lnTo>
                  <a:lnTo>
                    <a:pt x="2376350" y="0"/>
                  </a:lnTo>
                  <a:lnTo>
                    <a:pt x="2376679" y="8397"/>
                  </a:lnTo>
                  <a:cubicBezTo>
                    <a:pt x="2416408" y="1148851"/>
                    <a:pt x="2367511" y="1831399"/>
                    <a:pt x="2367511" y="1831399"/>
                  </a:cubicBezTo>
                  <a:cubicBezTo>
                    <a:pt x="2367511" y="2207142"/>
                    <a:pt x="2244623" y="2457637"/>
                    <a:pt x="1852469" y="2457637"/>
                  </a:cubicBezTo>
                  <a:cubicBezTo>
                    <a:pt x="1717700" y="2457637"/>
                    <a:pt x="1206172" y="2457637"/>
                    <a:pt x="1206172" y="1780111"/>
                  </a:cubicBezTo>
                  <a:cubicBezTo>
                    <a:pt x="1174167" y="1278652"/>
                    <a:pt x="1174065" y="775825"/>
                    <a:pt x="1205867" y="274705"/>
                  </a:cubicBezTo>
                  <a:lnTo>
                    <a:pt x="1229162" y="0"/>
                  </a:lnTo>
                  <a:lnTo>
                    <a:pt x="10623" y="0"/>
                  </a:lnTo>
                  <a:lnTo>
                    <a:pt x="20228" y="213304"/>
                  </a:lnTo>
                  <a:cubicBezTo>
                    <a:pt x="63216" y="1199338"/>
                    <a:pt x="74205" y="1968221"/>
                    <a:pt x="0" y="3602406"/>
                  </a:cubicBezTo>
                  <a:lnTo>
                    <a:pt x="1146215" y="3602406"/>
                  </a:lnTo>
                  <a:lnTo>
                    <a:pt x="1248303" y="3463932"/>
                  </a:lnTo>
                  <a:cubicBezTo>
                    <a:pt x="1480032" y="3600788"/>
                    <a:pt x="1744978" y="3671510"/>
                    <a:pt x="2014246" y="3668541"/>
                  </a:cubicBezTo>
                  <a:close/>
                </a:path>
              </a:pathLst>
            </a:custGeom>
            <a:solidFill>
              <a:schemeClr val="accent1">
                <a:alpha val="102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33c9240afdf_0_395"/>
            <p:cNvSpPr/>
            <p:nvPr/>
          </p:nvSpPr>
          <p:spPr>
            <a:xfrm flipH="1" rot="10800000">
              <a:off x="8146888" y="3202414"/>
              <a:ext cx="4045107" cy="3655584"/>
            </a:xfrm>
            <a:custGeom>
              <a:rect b="b" l="l" r="r" t="t"/>
              <a:pathLst>
                <a:path extrusionOk="0" h="3655584" w="4045107">
                  <a:moveTo>
                    <a:pt x="1958208" y="3655584"/>
                  </a:moveTo>
                  <a:cubicBezTo>
                    <a:pt x="2257994" y="3655584"/>
                    <a:pt x="2582900" y="3503343"/>
                    <a:pt x="2837316" y="3371347"/>
                  </a:cubicBezTo>
                  <a:lnTo>
                    <a:pt x="2924010" y="3589449"/>
                  </a:lnTo>
                  <a:lnTo>
                    <a:pt x="4045107" y="3589989"/>
                  </a:lnTo>
                  <a:cubicBezTo>
                    <a:pt x="3994061" y="1908061"/>
                    <a:pt x="4045107" y="37448"/>
                    <a:pt x="4045107" y="37448"/>
                  </a:cubicBezTo>
                  <a:lnTo>
                    <a:pt x="4043568" y="0"/>
                  </a:lnTo>
                  <a:lnTo>
                    <a:pt x="928869" y="0"/>
                  </a:lnTo>
                  <a:lnTo>
                    <a:pt x="869041" y="36603"/>
                  </a:lnTo>
                  <a:cubicBezTo>
                    <a:pt x="350542" y="388724"/>
                    <a:pt x="8070" y="980143"/>
                    <a:pt x="137" y="1652435"/>
                  </a:cubicBezTo>
                  <a:cubicBezTo>
                    <a:pt x="-12556" y="2745919"/>
                    <a:pt x="864118" y="3642894"/>
                    <a:pt x="1958208" y="3655584"/>
                  </a:cubicBezTo>
                  <a:close/>
                  <a:moveTo>
                    <a:pt x="2016816" y="2598539"/>
                  </a:moveTo>
                  <a:cubicBezTo>
                    <a:pt x="1597653" y="2598539"/>
                    <a:pt x="1243580" y="2156935"/>
                    <a:pt x="1243580" y="1634081"/>
                  </a:cubicBezTo>
                  <a:cubicBezTo>
                    <a:pt x="1243580" y="1106369"/>
                    <a:pt x="1597653" y="660444"/>
                    <a:pt x="2016816" y="660444"/>
                  </a:cubicBezTo>
                  <a:cubicBezTo>
                    <a:pt x="2446238" y="660444"/>
                    <a:pt x="2797341" y="1097192"/>
                    <a:pt x="2797341" y="1634081"/>
                  </a:cubicBezTo>
                  <a:cubicBezTo>
                    <a:pt x="2797341" y="2166652"/>
                    <a:pt x="2447320" y="2598539"/>
                    <a:pt x="2016816" y="2598539"/>
                  </a:cubicBezTo>
                  <a:close/>
                </a:path>
              </a:pathLst>
            </a:custGeom>
            <a:solidFill>
              <a:schemeClr val="accent1">
                <a:alpha val="102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g33c9240afdf_0_395"/>
          <p:cNvSpPr txBox="1"/>
          <p:nvPr>
            <p:ph idx="1" type="body"/>
          </p:nvPr>
        </p:nvSpPr>
        <p:spPr>
          <a:xfrm>
            <a:off x="4529138" y="914399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0" name="Google Shape;410;g33c9240afdf_0_395"/>
          <p:cNvSpPr txBox="1"/>
          <p:nvPr>
            <p:ph idx="2" type="body"/>
          </p:nvPr>
        </p:nvSpPr>
        <p:spPr>
          <a:xfrm>
            <a:off x="4529138" y="2053827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g33c9240afdf_0_395"/>
          <p:cNvSpPr txBox="1"/>
          <p:nvPr>
            <p:ph idx="3" type="body"/>
          </p:nvPr>
        </p:nvSpPr>
        <p:spPr>
          <a:xfrm>
            <a:off x="4529138" y="3193255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2" name="Google Shape;412;g33c9240afdf_0_395"/>
          <p:cNvSpPr txBox="1"/>
          <p:nvPr>
            <p:ph idx="4" type="body"/>
          </p:nvPr>
        </p:nvSpPr>
        <p:spPr>
          <a:xfrm>
            <a:off x="4529138" y="4332683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g33c9240afdf_0_395"/>
          <p:cNvSpPr txBox="1"/>
          <p:nvPr>
            <p:ph idx="5" type="body"/>
          </p:nvPr>
        </p:nvSpPr>
        <p:spPr>
          <a:xfrm>
            <a:off x="4529138" y="5472112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g33c9240afdf_0_395"/>
          <p:cNvSpPr txBox="1"/>
          <p:nvPr>
            <p:ph idx="6" type="body"/>
          </p:nvPr>
        </p:nvSpPr>
        <p:spPr>
          <a:xfrm>
            <a:off x="6096000" y="942975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g33c9240afdf_0_395"/>
          <p:cNvSpPr/>
          <p:nvPr>
            <p:ph idx="7" type="pic"/>
          </p:nvPr>
        </p:nvSpPr>
        <p:spPr>
          <a:xfrm>
            <a:off x="4549775" y="708026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16" name="Google Shape;416;g33c9240afdf_0_395"/>
          <p:cNvSpPr/>
          <p:nvPr>
            <p:ph idx="8" type="pic"/>
          </p:nvPr>
        </p:nvSpPr>
        <p:spPr>
          <a:xfrm>
            <a:off x="4549775" y="1854654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17" name="Google Shape;417;g33c9240afdf_0_395"/>
          <p:cNvSpPr/>
          <p:nvPr>
            <p:ph idx="9" type="pic"/>
          </p:nvPr>
        </p:nvSpPr>
        <p:spPr>
          <a:xfrm>
            <a:off x="4549775" y="2979512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18" name="Google Shape;418;g33c9240afdf_0_395"/>
          <p:cNvSpPr/>
          <p:nvPr>
            <p:ph idx="13" type="pic"/>
          </p:nvPr>
        </p:nvSpPr>
        <p:spPr>
          <a:xfrm>
            <a:off x="4549775" y="4126140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19" name="Google Shape;419;g33c9240afdf_0_395"/>
          <p:cNvSpPr/>
          <p:nvPr>
            <p:ph idx="14" type="pic"/>
          </p:nvPr>
        </p:nvSpPr>
        <p:spPr>
          <a:xfrm>
            <a:off x="4549775" y="5229226"/>
            <a:ext cx="9621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20" name="Google Shape;420;g33c9240afdf_0_395"/>
          <p:cNvSpPr txBox="1"/>
          <p:nvPr>
            <p:ph idx="15" type="body"/>
          </p:nvPr>
        </p:nvSpPr>
        <p:spPr>
          <a:xfrm>
            <a:off x="6096000" y="2092902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g33c9240afdf_0_395"/>
          <p:cNvSpPr txBox="1"/>
          <p:nvPr>
            <p:ph idx="16" type="body"/>
          </p:nvPr>
        </p:nvSpPr>
        <p:spPr>
          <a:xfrm>
            <a:off x="6096000" y="3187411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g33c9240afdf_0_395"/>
          <p:cNvSpPr txBox="1"/>
          <p:nvPr>
            <p:ph idx="17" type="body"/>
          </p:nvPr>
        </p:nvSpPr>
        <p:spPr>
          <a:xfrm>
            <a:off x="6096000" y="4337338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g33c9240afdf_0_395"/>
          <p:cNvSpPr txBox="1"/>
          <p:nvPr>
            <p:ph idx="18" type="body"/>
          </p:nvPr>
        </p:nvSpPr>
        <p:spPr>
          <a:xfrm>
            <a:off x="6096000" y="5487265"/>
            <a:ext cx="471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Blue" showMasterSp="0">
  <p:cSld name="Section Header Blue">
    <p:bg>
      <p:bgPr>
        <a:solidFill>
          <a:schemeClr val="accen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g33c9240afdf_0_415"/>
          <p:cNvGrpSpPr/>
          <p:nvPr/>
        </p:nvGrpSpPr>
        <p:grpSpPr>
          <a:xfrm>
            <a:off x="-30418" y="1087232"/>
            <a:ext cx="12222413" cy="5770752"/>
            <a:chOff x="-30418" y="1087246"/>
            <a:chExt cx="12222413" cy="5770752"/>
          </a:xfrm>
        </p:grpSpPr>
        <p:sp>
          <p:nvSpPr>
            <p:cNvPr id="426" name="Google Shape;426;g33c9240afdf_0_415"/>
            <p:cNvSpPr/>
            <p:nvPr/>
          </p:nvSpPr>
          <p:spPr>
            <a:xfrm flipH="1" rot="10800000">
              <a:off x="-30418" y="1087246"/>
              <a:ext cx="3052323" cy="5770752"/>
            </a:xfrm>
            <a:custGeom>
              <a:rect b="b" l="l" r="r" t="t"/>
              <a:pathLst>
                <a:path extrusionOk="0" h="5770752" w="3052323">
                  <a:moveTo>
                    <a:pt x="1248303" y="5770752"/>
                  </a:moveTo>
                  <a:lnTo>
                    <a:pt x="1248303" y="3536004"/>
                  </a:lnTo>
                  <a:cubicBezTo>
                    <a:pt x="1507848" y="3669351"/>
                    <a:pt x="1795834" y="3738182"/>
                    <a:pt x="2087708" y="3736563"/>
                  </a:cubicBezTo>
                  <a:cubicBezTo>
                    <a:pt x="2406158" y="3736833"/>
                    <a:pt x="2719962" y="3659901"/>
                    <a:pt x="3001925" y="3511981"/>
                  </a:cubicBezTo>
                  <a:cubicBezTo>
                    <a:pt x="3077007" y="1823303"/>
                    <a:pt x="3058642" y="1083155"/>
                    <a:pt x="3008946" y="10455"/>
                  </a:cubicBezTo>
                  <a:lnTo>
                    <a:pt x="2986266" y="0"/>
                  </a:lnTo>
                  <a:lnTo>
                    <a:pt x="30419" y="0"/>
                  </a:lnTo>
                  <a:lnTo>
                    <a:pt x="6350" y="5424"/>
                  </a:lnTo>
                  <a:cubicBezTo>
                    <a:pt x="100336" y="3992555"/>
                    <a:pt x="0" y="5466541"/>
                    <a:pt x="0" y="5466541"/>
                  </a:cubicBezTo>
                  <a:lnTo>
                    <a:pt x="1248303" y="5770752"/>
                  </a:lnTo>
                  <a:close/>
                  <a:moveTo>
                    <a:pt x="2029641" y="2696524"/>
                  </a:moveTo>
                  <a:cubicBezTo>
                    <a:pt x="1599946" y="2696524"/>
                    <a:pt x="1248844" y="2265177"/>
                    <a:pt x="1248844" y="1735035"/>
                  </a:cubicBezTo>
                  <a:cubicBezTo>
                    <a:pt x="1248844" y="1198686"/>
                    <a:pt x="1599135" y="763289"/>
                    <a:pt x="2029641" y="763289"/>
                  </a:cubicBezTo>
                  <a:cubicBezTo>
                    <a:pt x="2448533" y="763289"/>
                    <a:pt x="2802877" y="1208944"/>
                    <a:pt x="2802877" y="1735035"/>
                  </a:cubicBezTo>
                  <a:cubicBezTo>
                    <a:pt x="2802877" y="2255998"/>
                    <a:pt x="2448533" y="2696524"/>
                    <a:pt x="2029641" y="2696524"/>
                  </a:cubicBezTo>
                  <a:close/>
                </a:path>
              </a:pathLst>
            </a:custGeom>
            <a:solidFill>
              <a:srgbClr val="181744">
                <a:alpha val="2509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33c9240afdf_0_415"/>
            <p:cNvSpPr/>
            <p:nvPr/>
          </p:nvSpPr>
          <p:spPr>
            <a:xfrm flipH="1" rot="10800000">
              <a:off x="3163803" y="3189368"/>
              <a:ext cx="5565515" cy="3668630"/>
            </a:xfrm>
            <a:custGeom>
              <a:rect b="b" l="l" r="r" t="t"/>
              <a:pathLst>
                <a:path extrusionOk="0" h="3668630" w="5565515">
                  <a:moveTo>
                    <a:pt x="2014246" y="3668541"/>
                  </a:moveTo>
                  <a:cubicBezTo>
                    <a:pt x="2444753" y="3668541"/>
                    <a:pt x="2815570" y="3517381"/>
                    <a:pt x="3079167" y="3239082"/>
                  </a:cubicBezTo>
                  <a:cubicBezTo>
                    <a:pt x="3376795" y="3517381"/>
                    <a:pt x="3792987" y="3668541"/>
                    <a:pt x="4273725" y="3668541"/>
                  </a:cubicBezTo>
                  <a:cubicBezTo>
                    <a:pt x="4713414" y="3668541"/>
                    <a:pt x="5083421" y="3527098"/>
                    <a:pt x="5343236" y="3259597"/>
                  </a:cubicBezTo>
                  <a:cubicBezTo>
                    <a:pt x="5360792" y="3241511"/>
                    <a:pt x="5377807" y="3222617"/>
                    <a:pt x="5394552" y="3203452"/>
                  </a:cubicBezTo>
                  <a:cubicBezTo>
                    <a:pt x="5391581" y="3200484"/>
                    <a:pt x="5388882" y="3197512"/>
                    <a:pt x="5385910" y="3194813"/>
                  </a:cubicBezTo>
                  <a:cubicBezTo>
                    <a:pt x="4548126" y="2338597"/>
                    <a:pt x="4563249" y="965737"/>
                    <a:pt x="5419941" y="128414"/>
                  </a:cubicBezTo>
                  <a:lnTo>
                    <a:pt x="5565515" y="0"/>
                  </a:lnTo>
                  <a:lnTo>
                    <a:pt x="4546107" y="0"/>
                  </a:lnTo>
                  <a:lnTo>
                    <a:pt x="4546270" y="2925"/>
                  </a:lnTo>
                  <a:cubicBezTo>
                    <a:pt x="4601430" y="1119671"/>
                    <a:pt x="4533541" y="1831399"/>
                    <a:pt x="4533541" y="1831399"/>
                  </a:cubicBezTo>
                  <a:cubicBezTo>
                    <a:pt x="4533541" y="2207142"/>
                    <a:pt x="4383108" y="2457637"/>
                    <a:pt x="3990684" y="2457637"/>
                  </a:cubicBezTo>
                  <a:cubicBezTo>
                    <a:pt x="3855914" y="2457637"/>
                    <a:pt x="3445125" y="2457637"/>
                    <a:pt x="3445125" y="1780111"/>
                  </a:cubicBezTo>
                  <a:cubicBezTo>
                    <a:pt x="3445125" y="1780111"/>
                    <a:pt x="3387443" y="1261499"/>
                    <a:pt x="3434310" y="30107"/>
                  </a:cubicBezTo>
                  <a:lnTo>
                    <a:pt x="3435583" y="0"/>
                  </a:lnTo>
                  <a:lnTo>
                    <a:pt x="2376350" y="0"/>
                  </a:lnTo>
                  <a:lnTo>
                    <a:pt x="2376679" y="8397"/>
                  </a:lnTo>
                  <a:cubicBezTo>
                    <a:pt x="2416408" y="1148851"/>
                    <a:pt x="2367511" y="1831399"/>
                    <a:pt x="2367511" y="1831399"/>
                  </a:cubicBezTo>
                  <a:cubicBezTo>
                    <a:pt x="2367511" y="2207142"/>
                    <a:pt x="2244623" y="2457637"/>
                    <a:pt x="1852469" y="2457637"/>
                  </a:cubicBezTo>
                  <a:cubicBezTo>
                    <a:pt x="1717700" y="2457637"/>
                    <a:pt x="1206172" y="2457637"/>
                    <a:pt x="1206172" y="1780111"/>
                  </a:cubicBezTo>
                  <a:cubicBezTo>
                    <a:pt x="1174167" y="1278652"/>
                    <a:pt x="1174065" y="775825"/>
                    <a:pt x="1205867" y="274705"/>
                  </a:cubicBezTo>
                  <a:lnTo>
                    <a:pt x="1229162" y="0"/>
                  </a:lnTo>
                  <a:lnTo>
                    <a:pt x="10623" y="0"/>
                  </a:lnTo>
                  <a:lnTo>
                    <a:pt x="20228" y="213304"/>
                  </a:lnTo>
                  <a:cubicBezTo>
                    <a:pt x="63216" y="1199338"/>
                    <a:pt x="74205" y="1968221"/>
                    <a:pt x="0" y="3602406"/>
                  </a:cubicBezTo>
                  <a:lnTo>
                    <a:pt x="1146215" y="3602406"/>
                  </a:lnTo>
                  <a:lnTo>
                    <a:pt x="1248303" y="3463932"/>
                  </a:lnTo>
                  <a:cubicBezTo>
                    <a:pt x="1480032" y="3600788"/>
                    <a:pt x="1744978" y="3671510"/>
                    <a:pt x="2014246" y="3668541"/>
                  </a:cubicBezTo>
                  <a:close/>
                </a:path>
              </a:pathLst>
            </a:custGeom>
            <a:solidFill>
              <a:srgbClr val="181744">
                <a:alpha val="2509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33c9240afdf_0_415"/>
            <p:cNvSpPr/>
            <p:nvPr/>
          </p:nvSpPr>
          <p:spPr>
            <a:xfrm flipH="1" rot="10800000">
              <a:off x="8146888" y="3202414"/>
              <a:ext cx="4045107" cy="3655584"/>
            </a:xfrm>
            <a:custGeom>
              <a:rect b="b" l="l" r="r" t="t"/>
              <a:pathLst>
                <a:path extrusionOk="0" h="3655584" w="4045107">
                  <a:moveTo>
                    <a:pt x="1958208" y="3655584"/>
                  </a:moveTo>
                  <a:cubicBezTo>
                    <a:pt x="2257994" y="3655584"/>
                    <a:pt x="2582900" y="3503343"/>
                    <a:pt x="2837316" y="3371347"/>
                  </a:cubicBezTo>
                  <a:lnTo>
                    <a:pt x="2924010" y="3589449"/>
                  </a:lnTo>
                  <a:lnTo>
                    <a:pt x="4045107" y="3589989"/>
                  </a:lnTo>
                  <a:cubicBezTo>
                    <a:pt x="3994061" y="1908061"/>
                    <a:pt x="4045107" y="37448"/>
                    <a:pt x="4045107" y="37448"/>
                  </a:cubicBezTo>
                  <a:lnTo>
                    <a:pt x="4043568" y="0"/>
                  </a:lnTo>
                  <a:lnTo>
                    <a:pt x="928869" y="0"/>
                  </a:lnTo>
                  <a:lnTo>
                    <a:pt x="869041" y="36603"/>
                  </a:lnTo>
                  <a:cubicBezTo>
                    <a:pt x="350542" y="388724"/>
                    <a:pt x="8070" y="980143"/>
                    <a:pt x="137" y="1652435"/>
                  </a:cubicBezTo>
                  <a:cubicBezTo>
                    <a:pt x="-12556" y="2745919"/>
                    <a:pt x="864118" y="3642894"/>
                    <a:pt x="1958208" y="3655584"/>
                  </a:cubicBezTo>
                  <a:close/>
                  <a:moveTo>
                    <a:pt x="2016816" y="2598539"/>
                  </a:moveTo>
                  <a:cubicBezTo>
                    <a:pt x="1597653" y="2598539"/>
                    <a:pt x="1243580" y="2156935"/>
                    <a:pt x="1243580" y="1634081"/>
                  </a:cubicBezTo>
                  <a:cubicBezTo>
                    <a:pt x="1243580" y="1106369"/>
                    <a:pt x="1597653" y="660444"/>
                    <a:pt x="2016816" y="660444"/>
                  </a:cubicBezTo>
                  <a:cubicBezTo>
                    <a:pt x="2446238" y="660444"/>
                    <a:pt x="2797341" y="1097192"/>
                    <a:pt x="2797341" y="1634081"/>
                  </a:cubicBezTo>
                  <a:cubicBezTo>
                    <a:pt x="2797341" y="2166652"/>
                    <a:pt x="2447320" y="2598539"/>
                    <a:pt x="2016816" y="2598539"/>
                  </a:cubicBezTo>
                  <a:close/>
                </a:path>
              </a:pathLst>
            </a:custGeom>
            <a:solidFill>
              <a:srgbClr val="181744">
                <a:alpha val="2509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g33c9240afdf_0_415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0" name="Google Shape;430;g33c9240afdf_0_415"/>
          <p:cNvSpPr/>
          <p:nvPr>
            <p:ph idx="2" type="pic"/>
          </p:nvPr>
        </p:nvSpPr>
        <p:spPr>
          <a:xfrm>
            <a:off x="766762" y="4076700"/>
            <a:ext cx="108156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31" name="Google Shape;431;g33c9240afdf_0_415"/>
          <p:cNvSpPr txBox="1"/>
          <p:nvPr>
            <p:ph type="title"/>
          </p:nvPr>
        </p:nvSpPr>
        <p:spPr>
          <a:xfrm>
            <a:off x="3338514" y="4385045"/>
            <a:ext cx="82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g33c9240afdf_0_415"/>
          <p:cNvSpPr txBox="1"/>
          <p:nvPr>
            <p:ph idx="3" type="body"/>
          </p:nvPr>
        </p:nvSpPr>
        <p:spPr>
          <a:xfrm>
            <a:off x="766763" y="4296557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Quote">
  <p:cSld name="Image and Quote">
    <p:bg>
      <p:bgPr>
        <a:solidFill>
          <a:schemeClr val="accen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c9240afdf_0_424"/>
          <p:cNvSpPr/>
          <p:nvPr/>
        </p:nvSpPr>
        <p:spPr>
          <a:xfrm>
            <a:off x="7721600" y="0"/>
            <a:ext cx="3860700" cy="6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33c9240afdf_0_424"/>
          <p:cNvSpPr/>
          <p:nvPr>
            <p:ph idx="2" type="pic"/>
          </p:nvPr>
        </p:nvSpPr>
        <p:spPr>
          <a:xfrm>
            <a:off x="3860801" y="1"/>
            <a:ext cx="3860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36" name="Google Shape;436;g33c9240afdf_0_424"/>
          <p:cNvSpPr txBox="1"/>
          <p:nvPr>
            <p:ph idx="11" type="ftr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g33c9240afdf_0_424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g33c9240afdf_0_424"/>
          <p:cNvSpPr txBox="1"/>
          <p:nvPr>
            <p:ph idx="1" type="body"/>
          </p:nvPr>
        </p:nvSpPr>
        <p:spPr>
          <a:xfrm>
            <a:off x="8215315" y="909016"/>
            <a:ext cx="29403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0" i="0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g33c9240afdf_0_424"/>
          <p:cNvSpPr/>
          <p:nvPr>
            <p:ph idx="3" type="pic"/>
          </p:nvPr>
        </p:nvSpPr>
        <p:spPr>
          <a:xfrm>
            <a:off x="8215314" y="620713"/>
            <a:ext cx="29403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40" name="Google Shape;440;g33c9240afdf_0_424"/>
          <p:cNvSpPr txBox="1"/>
          <p:nvPr>
            <p:ph type="title"/>
          </p:nvPr>
        </p:nvSpPr>
        <p:spPr>
          <a:xfrm>
            <a:off x="766764" y="4076700"/>
            <a:ext cx="25719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g33c9240afdf_0_424"/>
          <p:cNvSpPr txBox="1"/>
          <p:nvPr>
            <p:ph idx="4" type="body"/>
          </p:nvPr>
        </p:nvSpPr>
        <p:spPr>
          <a:xfrm>
            <a:off x="766764" y="620714"/>
            <a:ext cx="25719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3 Content">
  <p:cSld name="Text and 3 Content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c9240afdf_0_433"/>
          <p:cNvSpPr txBox="1"/>
          <p:nvPr>
            <p:ph idx="11" type="ftr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g33c9240afdf_0_433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g33c9240afdf_0_433"/>
          <p:cNvSpPr txBox="1"/>
          <p:nvPr>
            <p:ph type="title"/>
          </p:nvPr>
        </p:nvSpPr>
        <p:spPr>
          <a:xfrm>
            <a:off x="766763" y="919307"/>
            <a:ext cx="55944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g33c9240afdf_0_433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g33c9240afdf_0_433"/>
          <p:cNvSpPr txBox="1"/>
          <p:nvPr>
            <p:ph idx="2" type="body"/>
          </p:nvPr>
        </p:nvSpPr>
        <p:spPr>
          <a:xfrm>
            <a:off x="766763" y="2097088"/>
            <a:ext cx="55944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" name="Google Shape;448;g33c9240afdf_0_433"/>
          <p:cNvSpPr txBox="1"/>
          <p:nvPr>
            <p:ph idx="3" type="body"/>
          </p:nvPr>
        </p:nvSpPr>
        <p:spPr>
          <a:xfrm>
            <a:off x="7356475" y="4743279"/>
            <a:ext cx="2114700" cy="211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7400"/>
              <a:buFont typeface="Arial"/>
              <a:buNone/>
              <a:defRPr sz="74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>
                <a:solidFill>
                  <a:schemeClr val="accent3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9" name="Google Shape;449;g33c9240afdf_0_433"/>
          <p:cNvSpPr txBox="1"/>
          <p:nvPr>
            <p:ph idx="4" type="body"/>
          </p:nvPr>
        </p:nvSpPr>
        <p:spPr>
          <a:xfrm>
            <a:off x="9471196" y="4743279"/>
            <a:ext cx="2114700" cy="211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7400"/>
              <a:buFont typeface="Arial"/>
              <a:buNone/>
              <a:defRPr sz="74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>
                <a:solidFill>
                  <a:schemeClr val="accent3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g33c9240afdf_0_433"/>
          <p:cNvSpPr txBox="1"/>
          <p:nvPr>
            <p:ph idx="5" type="body"/>
          </p:nvPr>
        </p:nvSpPr>
        <p:spPr>
          <a:xfrm>
            <a:off x="7356475" y="0"/>
            <a:ext cx="4229400" cy="474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b="0" i="0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c9240afdf_0_442"/>
          <p:cNvSpPr txBox="1"/>
          <p:nvPr>
            <p:ph idx="11" type="ftr"/>
          </p:nvPr>
        </p:nvSpPr>
        <p:spPr>
          <a:xfrm rot="-5400000">
            <a:off x="9527440" y="2918081"/>
            <a:ext cx="471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453" name="Google Shape;453;g33c9240afdf_0_442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g33c9240afdf_0_442"/>
          <p:cNvSpPr txBox="1"/>
          <p:nvPr>
            <p:ph type="title"/>
          </p:nvPr>
        </p:nvSpPr>
        <p:spPr>
          <a:xfrm>
            <a:off x="766763" y="919307"/>
            <a:ext cx="8301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g33c9240afdf_0_442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g33c9240afdf_0_442"/>
          <p:cNvSpPr txBox="1"/>
          <p:nvPr>
            <p:ph idx="2" type="body"/>
          </p:nvPr>
        </p:nvSpPr>
        <p:spPr>
          <a:xfrm>
            <a:off x="766763" y="2097088"/>
            <a:ext cx="100395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Blue" showMasterSp="0">
  <p:cSld name="Section Header Light Blue">
    <p:bg>
      <p:bgPr>
        <a:solidFill>
          <a:schemeClr val="accent2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g33c9240afdf_0_448"/>
          <p:cNvGrpSpPr/>
          <p:nvPr/>
        </p:nvGrpSpPr>
        <p:grpSpPr>
          <a:xfrm>
            <a:off x="-30418" y="1087232"/>
            <a:ext cx="12222413" cy="5770752"/>
            <a:chOff x="-30418" y="1087246"/>
            <a:chExt cx="12222413" cy="5770752"/>
          </a:xfrm>
        </p:grpSpPr>
        <p:sp>
          <p:nvSpPr>
            <p:cNvPr id="459" name="Google Shape;459;g33c9240afdf_0_448"/>
            <p:cNvSpPr/>
            <p:nvPr/>
          </p:nvSpPr>
          <p:spPr>
            <a:xfrm flipH="1" rot="10800000">
              <a:off x="-30418" y="1087246"/>
              <a:ext cx="3052323" cy="5770752"/>
            </a:xfrm>
            <a:custGeom>
              <a:rect b="b" l="l" r="r" t="t"/>
              <a:pathLst>
                <a:path extrusionOk="0" h="5770752" w="3052323">
                  <a:moveTo>
                    <a:pt x="1248303" y="5770752"/>
                  </a:moveTo>
                  <a:lnTo>
                    <a:pt x="1248303" y="3536004"/>
                  </a:lnTo>
                  <a:cubicBezTo>
                    <a:pt x="1507848" y="3669351"/>
                    <a:pt x="1795834" y="3738182"/>
                    <a:pt x="2087708" y="3736563"/>
                  </a:cubicBezTo>
                  <a:cubicBezTo>
                    <a:pt x="2406158" y="3736833"/>
                    <a:pt x="2719962" y="3659901"/>
                    <a:pt x="3001925" y="3511981"/>
                  </a:cubicBezTo>
                  <a:cubicBezTo>
                    <a:pt x="3077007" y="1823303"/>
                    <a:pt x="3058642" y="1083155"/>
                    <a:pt x="3008946" y="10455"/>
                  </a:cubicBezTo>
                  <a:lnTo>
                    <a:pt x="2986266" y="0"/>
                  </a:lnTo>
                  <a:lnTo>
                    <a:pt x="30419" y="0"/>
                  </a:lnTo>
                  <a:lnTo>
                    <a:pt x="6350" y="5424"/>
                  </a:lnTo>
                  <a:cubicBezTo>
                    <a:pt x="100336" y="3992555"/>
                    <a:pt x="0" y="5466541"/>
                    <a:pt x="0" y="5466541"/>
                  </a:cubicBezTo>
                  <a:lnTo>
                    <a:pt x="1248303" y="5770752"/>
                  </a:lnTo>
                  <a:close/>
                  <a:moveTo>
                    <a:pt x="2029641" y="2696524"/>
                  </a:moveTo>
                  <a:cubicBezTo>
                    <a:pt x="1599946" y="2696524"/>
                    <a:pt x="1248844" y="2265177"/>
                    <a:pt x="1248844" y="1735035"/>
                  </a:cubicBezTo>
                  <a:cubicBezTo>
                    <a:pt x="1248844" y="1198686"/>
                    <a:pt x="1599135" y="763289"/>
                    <a:pt x="2029641" y="763289"/>
                  </a:cubicBezTo>
                  <a:cubicBezTo>
                    <a:pt x="2448533" y="763289"/>
                    <a:pt x="2802877" y="1208944"/>
                    <a:pt x="2802877" y="1735035"/>
                  </a:cubicBezTo>
                  <a:cubicBezTo>
                    <a:pt x="2802877" y="2255998"/>
                    <a:pt x="2448533" y="2696524"/>
                    <a:pt x="2029641" y="2696524"/>
                  </a:cubicBezTo>
                  <a:close/>
                </a:path>
              </a:pathLst>
            </a:custGeom>
            <a:solidFill>
              <a:srgbClr val="194C8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33c9240afdf_0_448"/>
            <p:cNvSpPr/>
            <p:nvPr/>
          </p:nvSpPr>
          <p:spPr>
            <a:xfrm flipH="1" rot="10800000">
              <a:off x="3163803" y="3189368"/>
              <a:ext cx="5565515" cy="3668630"/>
            </a:xfrm>
            <a:custGeom>
              <a:rect b="b" l="l" r="r" t="t"/>
              <a:pathLst>
                <a:path extrusionOk="0" h="3668630" w="5565515">
                  <a:moveTo>
                    <a:pt x="2014246" y="3668541"/>
                  </a:moveTo>
                  <a:cubicBezTo>
                    <a:pt x="2444753" y="3668541"/>
                    <a:pt x="2815570" y="3517381"/>
                    <a:pt x="3079167" y="3239082"/>
                  </a:cubicBezTo>
                  <a:cubicBezTo>
                    <a:pt x="3376795" y="3517381"/>
                    <a:pt x="3792987" y="3668541"/>
                    <a:pt x="4273725" y="3668541"/>
                  </a:cubicBezTo>
                  <a:cubicBezTo>
                    <a:pt x="4713414" y="3668541"/>
                    <a:pt x="5083421" y="3527098"/>
                    <a:pt x="5343236" y="3259597"/>
                  </a:cubicBezTo>
                  <a:cubicBezTo>
                    <a:pt x="5360792" y="3241511"/>
                    <a:pt x="5377807" y="3222617"/>
                    <a:pt x="5394552" y="3203452"/>
                  </a:cubicBezTo>
                  <a:cubicBezTo>
                    <a:pt x="5391581" y="3200484"/>
                    <a:pt x="5388882" y="3197512"/>
                    <a:pt x="5385910" y="3194813"/>
                  </a:cubicBezTo>
                  <a:cubicBezTo>
                    <a:pt x="4548126" y="2338597"/>
                    <a:pt x="4563249" y="965737"/>
                    <a:pt x="5419941" y="128414"/>
                  </a:cubicBezTo>
                  <a:lnTo>
                    <a:pt x="5565515" y="0"/>
                  </a:lnTo>
                  <a:lnTo>
                    <a:pt x="4546107" y="0"/>
                  </a:lnTo>
                  <a:lnTo>
                    <a:pt x="4546270" y="2925"/>
                  </a:lnTo>
                  <a:cubicBezTo>
                    <a:pt x="4601430" y="1119671"/>
                    <a:pt x="4533541" y="1831399"/>
                    <a:pt x="4533541" y="1831399"/>
                  </a:cubicBezTo>
                  <a:cubicBezTo>
                    <a:pt x="4533541" y="2207142"/>
                    <a:pt x="4383108" y="2457637"/>
                    <a:pt x="3990684" y="2457637"/>
                  </a:cubicBezTo>
                  <a:cubicBezTo>
                    <a:pt x="3855914" y="2457637"/>
                    <a:pt x="3445125" y="2457637"/>
                    <a:pt x="3445125" y="1780111"/>
                  </a:cubicBezTo>
                  <a:cubicBezTo>
                    <a:pt x="3445125" y="1780111"/>
                    <a:pt x="3387443" y="1261499"/>
                    <a:pt x="3434310" y="30107"/>
                  </a:cubicBezTo>
                  <a:lnTo>
                    <a:pt x="3435583" y="0"/>
                  </a:lnTo>
                  <a:lnTo>
                    <a:pt x="2376350" y="0"/>
                  </a:lnTo>
                  <a:lnTo>
                    <a:pt x="2376679" y="8397"/>
                  </a:lnTo>
                  <a:cubicBezTo>
                    <a:pt x="2416408" y="1148851"/>
                    <a:pt x="2367511" y="1831399"/>
                    <a:pt x="2367511" y="1831399"/>
                  </a:cubicBezTo>
                  <a:cubicBezTo>
                    <a:pt x="2367511" y="2207142"/>
                    <a:pt x="2244623" y="2457637"/>
                    <a:pt x="1852469" y="2457637"/>
                  </a:cubicBezTo>
                  <a:cubicBezTo>
                    <a:pt x="1717700" y="2457637"/>
                    <a:pt x="1206172" y="2457637"/>
                    <a:pt x="1206172" y="1780111"/>
                  </a:cubicBezTo>
                  <a:cubicBezTo>
                    <a:pt x="1174167" y="1278652"/>
                    <a:pt x="1174065" y="775825"/>
                    <a:pt x="1205867" y="274705"/>
                  </a:cubicBezTo>
                  <a:lnTo>
                    <a:pt x="1229162" y="0"/>
                  </a:lnTo>
                  <a:lnTo>
                    <a:pt x="10623" y="0"/>
                  </a:lnTo>
                  <a:lnTo>
                    <a:pt x="20228" y="213304"/>
                  </a:lnTo>
                  <a:cubicBezTo>
                    <a:pt x="63216" y="1199338"/>
                    <a:pt x="74205" y="1968221"/>
                    <a:pt x="0" y="3602406"/>
                  </a:cubicBezTo>
                  <a:lnTo>
                    <a:pt x="1146215" y="3602406"/>
                  </a:lnTo>
                  <a:lnTo>
                    <a:pt x="1248303" y="3463932"/>
                  </a:lnTo>
                  <a:cubicBezTo>
                    <a:pt x="1480032" y="3600788"/>
                    <a:pt x="1744978" y="3671510"/>
                    <a:pt x="2014246" y="3668541"/>
                  </a:cubicBezTo>
                  <a:close/>
                </a:path>
              </a:pathLst>
            </a:custGeom>
            <a:solidFill>
              <a:srgbClr val="194C8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33c9240afdf_0_448"/>
            <p:cNvSpPr/>
            <p:nvPr/>
          </p:nvSpPr>
          <p:spPr>
            <a:xfrm flipH="1" rot="10800000">
              <a:off x="8146888" y="3202414"/>
              <a:ext cx="4045107" cy="3655584"/>
            </a:xfrm>
            <a:custGeom>
              <a:rect b="b" l="l" r="r" t="t"/>
              <a:pathLst>
                <a:path extrusionOk="0" h="3655584" w="4045107">
                  <a:moveTo>
                    <a:pt x="1958208" y="3655584"/>
                  </a:moveTo>
                  <a:cubicBezTo>
                    <a:pt x="2257994" y="3655584"/>
                    <a:pt x="2582900" y="3503343"/>
                    <a:pt x="2837316" y="3371347"/>
                  </a:cubicBezTo>
                  <a:lnTo>
                    <a:pt x="2924010" y="3589449"/>
                  </a:lnTo>
                  <a:lnTo>
                    <a:pt x="4045107" y="3589989"/>
                  </a:lnTo>
                  <a:cubicBezTo>
                    <a:pt x="3994061" y="1908061"/>
                    <a:pt x="4045107" y="37448"/>
                    <a:pt x="4045107" y="37448"/>
                  </a:cubicBezTo>
                  <a:lnTo>
                    <a:pt x="4043568" y="0"/>
                  </a:lnTo>
                  <a:lnTo>
                    <a:pt x="928869" y="0"/>
                  </a:lnTo>
                  <a:lnTo>
                    <a:pt x="869041" y="36603"/>
                  </a:lnTo>
                  <a:cubicBezTo>
                    <a:pt x="350542" y="388724"/>
                    <a:pt x="8070" y="980143"/>
                    <a:pt x="137" y="1652435"/>
                  </a:cubicBezTo>
                  <a:cubicBezTo>
                    <a:pt x="-12556" y="2745919"/>
                    <a:pt x="864118" y="3642894"/>
                    <a:pt x="1958208" y="3655584"/>
                  </a:cubicBezTo>
                  <a:close/>
                  <a:moveTo>
                    <a:pt x="2016816" y="2598539"/>
                  </a:moveTo>
                  <a:cubicBezTo>
                    <a:pt x="1597653" y="2598539"/>
                    <a:pt x="1243580" y="2156935"/>
                    <a:pt x="1243580" y="1634081"/>
                  </a:cubicBezTo>
                  <a:cubicBezTo>
                    <a:pt x="1243580" y="1106369"/>
                    <a:pt x="1597653" y="660444"/>
                    <a:pt x="2016816" y="660444"/>
                  </a:cubicBezTo>
                  <a:cubicBezTo>
                    <a:pt x="2446238" y="660444"/>
                    <a:pt x="2797341" y="1097192"/>
                    <a:pt x="2797341" y="1634081"/>
                  </a:cubicBezTo>
                  <a:cubicBezTo>
                    <a:pt x="2797341" y="2166652"/>
                    <a:pt x="2447320" y="2598539"/>
                    <a:pt x="2016816" y="2598539"/>
                  </a:cubicBezTo>
                  <a:close/>
                </a:path>
              </a:pathLst>
            </a:custGeom>
            <a:solidFill>
              <a:srgbClr val="194C8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g33c9240afdf_0_448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g33c9240afdf_0_448"/>
          <p:cNvSpPr/>
          <p:nvPr>
            <p:ph idx="2" type="pic"/>
          </p:nvPr>
        </p:nvSpPr>
        <p:spPr>
          <a:xfrm>
            <a:off x="766762" y="4076700"/>
            <a:ext cx="108156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64" name="Google Shape;464;g33c9240afdf_0_448"/>
          <p:cNvSpPr txBox="1"/>
          <p:nvPr>
            <p:ph type="title"/>
          </p:nvPr>
        </p:nvSpPr>
        <p:spPr>
          <a:xfrm>
            <a:off x="3338514" y="4385045"/>
            <a:ext cx="82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g33c9240afdf_0_448"/>
          <p:cNvSpPr txBox="1"/>
          <p:nvPr>
            <p:ph idx="3" type="body"/>
          </p:nvPr>
        </p:nvSpPr>
        <p:spPr>
          <a:xfrm>
            <a:off x="766763" y="4296557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6600"/>
              <a:buNone/>
              <a:defRPr b="1" i="0" sz="6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g33c9240afdf_0_457"/>
          <p:cNvGrpSpPr/>
          <p:nvPr/>
        </p:nvGrpSpPr>
        <p:grpSpPr>
          <a:xfrm>
            <a:off x="-30418" y="1087232"/>
            <a:ext cx="12222413" cy="5770752"/>
            <a:chOff x="-30418" y="1087246"/>
            <a:chExt cx="12222413" cy="5770752"/>
          </a:xfrm>
        </p:grpSpPr>
        <p:sp>
          <p:nvSpPr>
            <p:cNvPr id="468" name="Google Shape;468;g33c9240afdf_0_457"/>
            <p:cNvSpPr/>
            <p:nvPr/>
          </p:nvSpPr>
          <p:spPr>
            <a:xfrm flipH="1" rot="10800000">
              <a:off x="-30418" y="1087246"/>
              <a:ext cx="3052323" cy="5770752"/>
            </a:xfrm>
            <a:custGeom>
              <a:rect b="b" l="l" r="r" t="t"/>
              <a:pathLst>
                <a:path extrusionOk="0" h="5770752" w="3052323">
                  <a:moveTo>
                    <a:pt x="1248303" y="5770752"/>
                  </a:moveTo>
                  <a:lnTo>
                    <a:pt x="1248303" y="3536004"/>
                  </a:lnTo>
                  <a:cubicBezTo>
                    <a:pt x="1507848" y="3669351"/>
                    <a:pt x="1795834" y="3738182"/>
                    <a:pt x="2087708" y="3736563"/>
                  </a:cubicBezTo>
                  <a:cubicBezTo>
                    <a:pt x="2406158" y="3736833"/>
                    <a:pt x="2719962" y="3659901"/>
                    <a:pt x="3001925" y="3511981"/>
                  </a:cubicBezTo>
                  <a:cubicBezTo>
                    <a:pt x="3077007" y="1823303"/>
                    <a:pt x="3058642" y="1083155"/>
                    <a:pt x="3008946" y="10455"/>
                  </a:cubicBezTo>
                  <a:lnTo>
                    <a:pt x="2986266" y="0"/>
                  </a:lnTo>
                  <a:lnTo>
                    <a:pt x="30419" y="0"/>
                  </a:lnTo>
                  <a:lnTo>
                    <a:pt x="6350" y="5424"/>
                  </a:lnTo>
                  <a:cubicBezTo>
                    <a:pt x="100336" y="3992555"/>
                    <a:pt x="0" y="5466541"/>
                    <a:pt x="0" y="5466541"/>
                  </a:cubicBezTo>
                  <a:lnTo>
                    <a:pt x="1248303" y="5770752"/>
                  </a:lnTo>
                  <a:close/>
                  <a:moveTo>
                    <a:pt x="2029641" y="2696524"/>
                  </a:moveTo>
                  <a:cubicBezTo>
                    <a:pt x="1599946" y="2696524"/>
                    <a:pt x="1248844" y="2265177"/>
                    <a:pt x="1248844" y="1735035"/>
                  </a:cubicBezTo>
                  <a:cubicBezTo>
                    <a:pt x="1248844" y="1198686"/>
                    <a:pt x="1599135" y="763289"/>
                    <a:pt x="2029641" y="763289"/>
                  </a:cubicBezTo>
                  <a:cubicBezTo>
                    <a:pt x="2448533" y="763289"/>
                    <a:pt x="2802877" y="1208944"/>
                    <a:pt x="2802877" y="1735035"/>
                  </a:cubicBezTo>
                  <a:cubicBezTo>
                    <a:pt x="2802877" y="2255998"/>
                    <a:pt x="2448533" y="2696524"/>
                    <a:pt x="2029641" y="2696524"/>
                  </a:cubicBezTo>
                  <a:close/>
                </a:path>
              </a:pathLst>
            </a:custGeom>
            <a:solidFill>
              <a:schemeClr val="accent1">
                <a:alpha val="102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33c9240afdf_0_457"/>
            <p:cNvSpPr/>
            <p:nvPr/>
          </p:nvSpPr>
          <p:spPr>
            <a:xfrm flipH="1" rot="10800000">
              <a:off x="3163803" y="3189368"/>
              <a:ext cx="5565515" cy="3668630"/>
            </a:xfrm>
            <a:custGeom>
              <a:rect b="b" l="l" r="r" t="t"/>
              <a:pathLst>
                <a:path extrusionOk="0" h="3668630" w="5565515">
                  <a:moveTo>
                    <a:pt x="2014246" y="3668541"/>
                  </a:moveTo>
                  <a:cubicBezTo>
                    <a:pt x="2444753" y="3668541"/>
                    <a:pt x="2815570" y="3517381"/>
                    <a:pt x="3079167" y="3239082"/>
                  </a:cubicBezTo>
                  <a:cubicBezTo>
                    <a:pt x="3376795" y="3517381"/>
                    <a:pt x="3792987" y="3668541"/>
                    <a:pt x="4273725" y="3668541"/>
                  </a:cubicBezTo>
                  <a:cubicBezTo>
                    <a:pt x="4713414" y="3668541"/>
                    <a:pt x="5083421" y="3527098"/>
                    <a:pt x="5343236" y="3259597"/>
                  </a:cubicBezTo>
                  <a:cubicBezTo>
                    <a:pt x="5360792" y="3241511"/>
                    <a:pt x="5377807" y="3222617"/>
                    <a:pt x="5394552" y="3203452"/>
                  </a:cubicBezTo>
                  <a:cubicBezTo>
                    <a:pt x="5391581" y="3200484"/>
                    <a:pt x="5388882" y="3197512"/>
                    <a:pt x="5385910" y="3194813"/>
                  </a:cubicBezTo>
                  <a:cubicBezTo>
                    <a:pt x="4548126" y="2338597"/>
                    <a:pt x="4563249" y="965737"/>
                    <a:pt x="5419941" y="128414"/>
                  </a:cubicBezTo>
                  <a:lnTo>
                    <a:pt x="5565515" y="0"/>
                  </a:lnTo>
                  <a:lnTo>
                    <a:pt x="4546107" y="0"/>
                  </a:lnTo>
                  <a:lnTo>
                    <a:pt x="4546270" y="2925"/>
                  </a:lnTo>
                  <a:cubicBezTo>
                    <a:pt x="4601430" y="1119671"/>
                    <a:pt x="4533541" y="1831399"/>
                    <a:pt x="4533541" y="1831399"/>
                  </a:cubicBezTo>
                  <a:cubicBezTo>
                    <a:pt x="4533541" y="2207142"/>
                    <a:pt x="4383108" y="2457637"/>
                    <a:pt x="3990684" y="2457637"/>
                  </a:cubicBezTo>
                  <a:cubicBezTo>
                    <a:pt x="3855914" y="2457637"/>
                    <a:pt x="3445125" y="2457637"/>
                    <a:pt x="3445125" y="1780111"/>
                  </a:cubicBezTo>
                  <a:cubicBezTo>
                    <a:pt x="3445125" y="1780111"/>
                    <a:pt x="3387443" y="1261499"/>
                    <a:pt x="3434310" y="30107"/>
                  </a:cubicBezTo>
                  <a:lnTo>
                    <a:pt x="3435583" y="0"/>
                  </a:lnTo>
                  <a:lnTo>
                    <a:pt x="2376350" y="0"/>
                  </a:lnTo>
                  <a:lnTo>
                    <a:pt x="2376679" y="8397"/>
                  </a:lnTo>
                  <a:cubicBezTo>
                    <a:pt x="2416408" y="1148851"/>
                    <a:pt x="2367511" y="1831399"/>
                    <a:pt x="2367511" y="1831399"/>
                  </a:cubicBezTo>
                  <a:cubicBezTo>
                    <a:pt x="2367511" y="2207142"/>
                    <a:pt x="2244623" y="2457637"/>
                    <a:pt x="1852469" y="2457637"/>
                  </a:cubicBezTo>
                  <a:cubicBezTo>
                    <a:pt x="1717700" y="2457637"/>
                    <a:pt x="1206172" y="2457637"/>
                    <a:pt x="1206172" y="1780111"/>
                  </a:cubicBezTo>
                  <a:cubicBezTo>
                    <a:pt x="1174167" y="1278652"/>
                    <a:pt x="1174065" y="775825"/>
                    <a:pt x="1205867" y="274705"/>
                  </a:cubicBezTo>
                  <a:lnTo>
                    <a:pt x="1229162" y="0"/>
                  </a:lnTo>
                  <a:lnTo>
                    <a:pt x="10623" y="0"/>
                  </a:lnTo>
                  <a:lnTo>
                    <a:pt x="20228" y="213304"/>
                  </a:lnTo>
                  <a:cubicBezTo>
                    <a:pt x="63216" y="1199338"/>
                    <a:pt x="74205" y="1968221"/>
                    <a:pt x="0" y="3602406"/>
                  </a:cubicBezTo>
                  <a:lnTo>
                    <a:pt x="1146215" y="3602406"/>
                  </a:lnTo>
                  <a:lnTo>
                    <a:pt x="1248303" y="3463932"/>
                  </a:lnTo>
                  <a:cubicBezTo>
                    <a:pt x="1480032" y="3600788"/>
                    <a:pt x="1744978" y="3671510"/>
                    <a:pt x="2014246" y="3668541"/>
                  </a:cubicBezTo>
                  <a:close/>
                </a:path>
              </a:pathLst>
            </a:custGeom>
            <a:solidFill>
              <a:schemeClr val="accent1">
                <a:alpha val="102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33c9240afdf_0_457"/>
            <p:cNvSpPr/>
            <p:nvPr/>
          </p:nvSpPr>
          <p:spPr>
            <a:xfrm flipH="1" rot="10800000">
              <a:off x="8146888" y="3202414"/>
              <a:ext cx="4045107" cy="3655584"/>
            </a:xfrm>
            <a:custGeom>
              <a:rect b="b" l="l" r="r" t="t"/>
              <a:pathLst>
                <a:path extrusionOk="0" h="3655584" w="4045107">
                  <a:moveTo>
                    <a:pt x="1958208" y="3655584"/>
                  </a:moveTo>
                  <a:cubicBezTo>
                    <a:pt x="2257994" y="3655584"/>
                    <a:pt x="2582900" y="3503343"/>
                    <a:pt x="2837316" y="3371347"/>
                  </a:cubicBezTo>
                  <a:lnTo>
                    <a:pt x="2924010" y="3589449"/>
                  </a:lnTo>
                  <a:lnTo>
                    <a:pt x="4045107" y="3589989"/>
                  </a:lnTo>
                  <a:cubicBezTo>
                    <a:pt x="3994061" y="1908061"/>
                    <a:pt x="4045107" y="37448"/>
                    <a:pt x="4045107" y="37448"/>
                  </a:cubicBezTo>
                  <a:lnTo>
                    <a:pt x="4043568" y="0"/>
                  </a:lnTo>
                  <a:lnTo>
                    <a:pt x="928869" y="0"/>
                  </a:lnTo>
                  <a:lnTo>
                    <a:pt x="869041" y="36603"/>
                  </a:lnTo>
                  <a:cubicBezTo>
                    <a:pt x="350542" y="388724"/>
                    <a:pt x="8070" y="980143"/>
                    <a:pt x="137" y="1652435"/>
                  </a:cubicBezTo>
                  <a:cubicBezTo>
                    <a:pt x="-12556" y="2745919"/>
                    <a:pt x="864118" y="3642894"/>
                    <a:pt x="1958208" y="3655584"/>
                  </a:cubicBezTo>
                  <a:close/>
                  <a:moveTo>
                    <a:pt x="2016816" y="2598539"/>
                  </a:moveTo>
                  <a:cubicBezTo>
                    <a:pt x="1597653" y="2598539"/>
                    <a:pt x="1243580" y="2156935"/>
                    <a:pt x="1243580" y="1634081"/>
                  </a:cubicBezTo>
                  <a:cubicBezTo>
                    <a:pt x="1243580" y="1106369"/>
                    <a:pt x="1597653" y="660444"/>
                    <a:pt x="2016816" y="660444"/>
                  </a:cubicBezTo>
                  <a:cubicBezTo>
                    <a:pt x="2446238" y="660444"/>
                    <a:pt x="2797341" y="1097192"/>
                    <a:pt x="2797341" y="1634081"/>
                  </a:cubicBezTo>
                  <a:cubicBezTo>
                    <a:pt x="2797341" y="2166652"/>
                    <a:pt x="2447320" y="2598539"/>
                    <a:pt x="2016816" y="2598539"/>
                  </a:cubicBezTo>
                  <a:close/>
                </a:path>
              </a:pathLst>
            </a:custGeom>
            <a:solidFill>
              <a:schemeClr val="accent1">
                <a:alpha val="102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g33c9240afdf_0_457"/>
          <p:cNvSpPr txBox="1"/>
          <p:nvPr>
            <p:ph idx="1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g33c9240afdf_0_457"/>
          <p:cNvSpPr/>
          <p:nvPr>
            <p:ph idx="2" type="pic"/>
          </p:nvPr>
        </p:nvSpPr>
        <p:spPr>
          <a:xfrm>
            <a:off x="766762" y="4076700"/>
            <a:ext cx="10815600" cy="10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73" name="Google Shape;473;g33c9240afdf_0_457"/>
          <p:cNvSpPr txBox="1"/>
          <p:nvPr>
            <p:ph type="title"/>
          </p:nvPr>
        </p:nvSpPr>
        <p:spPr>
          <a:xfrm>
            <a:off x="3338514" y="4385045"/>
            <a:ext cx="82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g33c9240afdf_0_457"/>
          <p:cNvSpPr txBox="1"/>
          <p:nvPr>
            <p:ph idx="3" type="body"/>
          </p:nvPr>
        </p:nvSpPr>
        <p:spPr>
          <a:xfrm>
            <a:off x="766763" y="4296557"/>
            <a:ext cx="109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600"/>
              <a:buNone/>
              <a:defRPr b="1" i="0" sz="6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Dark Blue">
  <p:cSld name="2 Dark Blue">
    <p:bg>
      <p:bgPr>
        <a:solidFill>
          <a:srgbClr val="201D5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c9240afdf_0_5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g33c9240afdf_0_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3c9240afdf_0_50"/>
          <p:cNvSpPr txBox="1"/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63" name="Google Shape;63;g33c9240afdf_0_50"/>
          <p:cNvSpPr txBox="1"/>
          <p:nvPr>
            <p:ph idx="2" type="title"/>
          </p:nvPr>
        </p:nvSpPr>
        <p:spPr>
          <a:xfrm>
            <a:off x="1392600" y="3556367"/>
            <a:ext cx="2813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A796"/>
              </a:buClr>
              <a:buSzPts val="7200"/>
              <a:buNone/>
              <a:defRPr sz="7200">
                <a:solidFill>
                  <a:srgbClr val="06A7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l">
  <p:cSld name="2 Teal">
    <p:bg>
      <p:bgPr>
        <a:solidFill>
          <a:srgbClr val="06A796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c9240afdf_0_55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" name="Google Shape;66;g33c9240afdf_0_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3c9240afdf_0_55"/>
          <p:cNvSpPr txBox="1"/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68" name="Google Shape;68;g33c9240afdf_0_55"/>
          <p:cNvSpPr txBox="1"/>
          <p:nvPr>
            <p:ph idx="2" type="title"/>
          </p:nvPr>
        </p:nvSpPr>
        <p:spPr>
          <a:xfrm>
            <a:off x="1392600" y="3556367"/>
            <a:ext cx="2813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Blue">
  <p:cSld name="2 Blue">
    <p:bg>
      <p:bgPr>
        <a:solidFill>
          <a:srgbClr val="0066B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c9240afdf_0_6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" name="Google Shape;71;g33c9240afdf_0_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3c9240afdf_0_60"/>
          <p:cNvSpPr txBox="1"/>
          <p:nvPr>
            <p:ph type="title"/>
          </p:nvPr>
        </p:nvSpPr>
        <p:spPr>
          <a:xfrm>
            <a:off x="4118867" y="3736933"/>
            <a:ext cx="66852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73" name="Google Shape;73;g33c9240afdf_0_60"/>
          <p:cNvSpPr txBox="1"/>
          <p:nvPr>
            <p:ph idx="2" type="title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Orange">
  <p:cSld name="2 Orange">
    <p:bg>
      <p:bgPr>
        <a:solidFill>
          <a:srgbClr val="D1855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c9240afdf_0_65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" name="Google Shape;76;g33c9240afdf_0_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3c9240afdf_0_65"/>
          <p:cNvSpPr txBox="1"/>
          <p:nvPr>
            <p:ph type="title"/>
          </p:nvPr>
        </p:nvSpPr>
        <p:spPr>
          <a:xfrm>
            <a:off x="4118867" y="3736933"/>
            <a:ext cx="66852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78" name="Google Shape;78;g33c9240afdf_0_65"/>
          <p:cNvSpPr txBox="1"/>
          <p:nvPr>
            <p:ph idx="2" type="title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urple">
  <p:cSld name="2 Purple">
    <p:bg>
      <p:bgPr>
        <a:solidFill>
          <a:srgbClr val="B12A7D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c9240afdf_0_70"/>
          <p:cNvSpPr/>
          <p:nvPr/>
        </p:nvSpPr>
        <p:spPr>
          <a:xfrm>
            <a:off x="897800" y="3230000"/>
            <a:ext cx="10401900" cy="24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g33c9240afdf_0_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0733" y="5817467"/>
            <a:ext cx="1230334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3c9240afdf_0_70"/>
          <p:cNvSpPr txBox="1"/>
          <p:nvPr>
            <p:ph type="title"/>
          </p:nvPr>
        </p:nvSpPr>
        <p:spPr>
          <a:xfrm>
            <a:off x="4118867" y="3736933"/>
            <a:ext cx="66852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83" name="Google Shape;83;g33c9240afdf_0_70"/>
          <p:cNvSpPr txBox="1"/>
          <p:nvPr>
            <p:ph idx="2" type="title"/>
          </p:nvPr>
        </p:nvSpPr>
        <p:spPr>
          <a:xfrm>
            <a:off x="1392600" y="3556367"/>
            <a:ext cx="28131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3c9240afdf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i="0" sz="4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b="1" i="0" sz="3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g33c9240afdf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●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○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■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●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○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■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●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○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oppins Light"/>
              <a:buChar char="■"/>
              <a:defRPr b="0" i="0" sz="19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2" name="Google Shape;12;g33c9240afdf_0_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Relationship Id="rId10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Relationship Id="rId10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Relationship Id="rId10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"/>
          <p:cNvSpPr txBox="1"/>
          <p:nvPr>
            <p:ph type="title"/>
          </p:nvPr>
        </p:nvSpPr>
        <p:spPr>
          <a:xfrm>
            <a:off x="872933" y="4633033"/>
            <a:ext cx="10968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Issey Miyake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p1"/>
          <p:cNvSpPr txBox="1"/>
          <p:nvPr>
            <p:ph idx="2" type="title"/>
          </p:nvPr>
        </p:nvSpPr>
        <p:spPr>
          <a:xfrm>
            <a:off x="6188225" y="5583800"/>
            <a:ext cx="56532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Audience360 Post Campaign Report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4th Nov - 23rd Dec 2024</a:t>
            </a:r>
            <a:endParaRPr i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39d57e8f9a_0_50"/>
          <p:cNvSpPr txBox="1"/>
          <p:nvPr>
            <p:ph type="title"/>
          </p:nvPr>
        </p:nvSpPr>
        <p:spPr>
          <a:xfrm>
            <a:off x="625500" y="620712"/>
            <a:ext cx="10941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-US" sz="2500">
                <a:solidFill>
                  <a:schemeClr val="accent3"/>
                </a:solidFill>
              </a:rPr>
              <a:t>The campaign reached </a:t>
            </a:r>
            <a:r>
              <a:rPr lang="en-US" sz="2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more unique users </a:t>
            </a:r>
            <a:r>
              <a:rPr b="0" lang="en-US" sz="2500">
                <a:solidFill>
                  <a:schemeClr val="accent3"/>
                </a:solidFill>
              </a:rPr>
              <a:t>and generated </a:t>
            </a:r>
            <a:r>
              <a:rPr lang="en-US" sz="2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more link clicks and impressions</a:t>
            </a:r>
            <a:r>
              <a:rPr b="0" lang="en-US" sz="2500">
                <a:solidFill>
                  <a:schemeClr val="accent3"/>
                </a:solidFill>
              </a:rPr>
              <a:t> than expected,</a:t>
            </a:r>
            <a:r>
              <a:rPr lang="en-US" sz="2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lang="en-US" sz="2500">
                <a:solidFill>
                  <a:schemeClr val="accent3"/>
                </a:solidFill>
              </a:rPr>
              <a:t>indicating </a:t>
            </a:r>
            <a:r>
              <a:rPr b="1" lang="en-US" sz="2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stronger-than-anticipated audience </a:t>
            </a:r>
            <a:r>
              <a:rPr lang="en-US" sz="2500">
                <a:solidFill>
                  <a:schemeClr val="accent3"/>
                </a:solidFill>
              </a:rPr>
              <a:t>scale and</a:t>
            </a:r>
            <a:r>
              <a:rPr b="1" lang="en-US" sz="2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engagement</a:t>
            </a:r>
            <a:r>
              <a:rPr lang="en-US" sz="2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2100">
              <a:solidFill>
                <a:schemeClr val="accent3"/>
              </a:solidFill>
            </a:endParaRPr>
          </a:p>
        </p:txBody>
      </p:sp>
      <p:sp>
        <p:nvSpPr>
          <p:cNvPr id="622" name="Google Shape;622;g339d57e8f9a_0_50"/>
          <p:cNvSpPr txBox="1"/>
          <p:nvPr>
            <p:ph idx="11" type="ftr"/>
          </p:nvPr>
        </p:nvSpPr>
        <p:spPr>
          <a:xfrm rot="-5400000">
            <a:off x="9573640" y="31004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DELIVERED VERSUS PLANNED</a:t>
            </a:r>
            <a:endParaRPr/>
          </a:p>
        </p:txBody>
      </p:sp>
      <p:sp>
        <p:nvSpPr>
          <p:cNvPr id="623" name="Google Shape;623;g339d57e8f9a_0_50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4" name="Google Shape;624;g339d57e8f9a_0_50"/>
          <p:cNvSpPr txBox="1"/>
          <p:nvPr/>
        </p:nvSpPr>
        <p:spPr>
          <a:xfrm>
            <a:off x="1905463" y="5539600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g339d57e8f9a_0_50"/>
          <p:cNvSpPr txBox="1"/>
          <p:nvPr/>
        </p:nvSpPr>
        <p:spPr>
          <a:xfrm>
            <a:off x="9423901" y="5522513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" name="Google Shape;626;g339d57e8f9a_0_50"/>
          <p:cNvSpPr txBox="1"/>
          <p:nvPr/>
        </p:nvSpPr>
        <p:spPr>
          <a:xfrm>
            <a:off x="5542613" y="5556663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Reach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g339d57e8f9a_0_50"/>
          <p:cNvSpPr txBox="1"/>
          <p:nvPr/>
        </p:nvSpPr>
        <p:spPr>
          <a:xfrm>
            <a:off x="9170500" y="1975075"/>
            <a:ext cx="156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+1</a:t>
            </a:r>
            <a:r>
              <a:rPr b="1" lang="en-US" sz="25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b="1" i="0" lang="en-US" sz="25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1" i="0" sz="250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8" name="Google Shape;628;g339d57e8f9a_0_50"/>
          <p:cNvCxnSpPr/>
          <p:nvPr/>
        </p:nvCxnSpPr>
        <p:spPr>
          <a:xfrm flipH="1" rot="10800000">
            <a:off x="1918438" y="5989275"/>
            <a:ext cx="1546800" cy="6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g339d57e8f9a_0_50"/>
          <p:cNvCxnSpPr/>
          <p:nvPr/>
        </p:nvCxnSpPr>
        <p:spPr>
          <a:xfrm>
            <a:off x="9753588" y="5972163"/>
            <a:ext cx="8340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g339d57e8f9a_0_50"/>
          <p:cNvCxnSpPr/>
          <p:nvPr/>
        </p:nvCxnSpPr>
        <p:spPr>
          <a:xfrm flipH="1" rot="10800000">
            <a:off x="5886725" y="6000625"/>
            <a:ext cx="767400" cy="6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g339d57e8f9a_0_50"/>
          <p:cNvSpPr txBox="1"/>
          <p:nvPr/>
        </p:nvSpPr>
        <p:spPr>
          <a:xfrm>
            <a:off x="5276925" y="1970875"/>
            <a:ext cx="145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6A796"/>
                </a:solidFill>
                <a:latin typeface="Poppins"/>
                <a:ea typeface="Poppins"/>
                <a:cs typeface="Poppins"/>
                <a:sym typeface="Poppins"/>
              </a:rPr>
              <a:t>+</a:t>
            </a:r>
            <a:r>
              <a:rPr b="1" lang="en-US" sz="2500">
                <a:solidFill>
                  <a:srgbClr val="06A796"/>
                </a:solidFill>
                <a:latin typeface="Poppins"/>
                <a:ea typeface="Poppins"/>
                <a:cs typeface="Poppins"/>
                <a:sym typeface="Poppins"/>
              </a:rPr>
              <a:t>472</a:t>
            </a:r>
            <a:r>
              <a:rPr b="1" i="0" lang="en-US" sz="2500" u="none" cap="none" strike="noStrike">
                <a:solidFill>
                  <a:srgbClr val="06A796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0" i="0" sz="1400" u="none" cap="none" strike="noStrike">
              <a:solidFill>
                <a:srgbClr val="06A7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339d57e8f9a_0_50"/>
          <p:cNvSpPr txBox="1"/>
          <p:nvPr/>
        </p:nvSpPr>
        <p:spPr>
          <a:xfrm>
            <a:off x="1766050" y="2047088"/>
            <a:ext cx="145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Arial"/>
              <a:buNone/>
            </a:pPr>
            <a:r>
              <a:rPr b="1" lang="en-US" sz="25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+6</a:t>
            </a:r>
            <a:r>
              <a:rPr b="1" i="0" lang="en-US" sz="25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b="1" lang="en-US" sz="25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b="1" i="0" lang="en-US" sz="25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1" i="0" sz="250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3" name="Google Shape;633;g339d57e8f9a_0_50" title="Chart"/>
          <p:cNvPicPr preferRelativeResize="0"/>
          <p:nvPr/>
        </p:nvPicPr>
        <p:blipFill rotWithShape="1">
          <a:blip r:embed="rId3">
            <a:alphaModFix/>
          </a:blip>
          <a:srcRect b="0" l="0" r="0" t="23153"/>
          <a:stretch/>
        </p:blipFill>
        <p:spPr>
          <a:xfrm>
            <a:off x="682475" y="2862000"/>
            <a:ext cx="3428025" cy="257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39d57e8f9a_0_5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251" y="2715499"/>
            <a:ext cx="3913662" cy="26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39d57e8f9a_0_50" title="Chart"/>
          <p:cNvPicPr preferRelativeResize="0"/>
          <p:nvPr/>
        </p:nvPicPr>
        <p:blipFill rotWithShape="1">
          <a:blip r:embed="rId5">
            <a:alphaModFix/>
          </a:blip>
          <a:srcRect b="0" l="0" r="0" t="10538"/>
          <a:stretch/>
        </p:blipFill>
        <p:spPr>
          <a:xfrm>
            <a:off x="8171125" y="2805450"/>
            <a:ext cx="3395374" cy="25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d8533fe21_0_59"/>
          <p:cNvSpPr txBox="1"/>
          <p:nvPr>
            <p:ph type="title"/>
          </p:nvPr>
        </p:nvSpPr>
        <p:spPr>
          <a:xfrm>
            <a:off x="517014" y="454926"/>
            <a:ext cx="107529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2900">
                <a:latin typeface="Poppins"/>
                <a:ea typeface="Poppins"/>
                <a:cs typeface="Poppins"/>
                <a:sym typeface="Poppins"/>
              </a:rPr>
              <a:t>Pinterest </a:t>
            </a:r>
            <a:r>
              <a:rPr lang="en-US" sz="2900">
                <a:latin typeface="Poppins"/>
                <a:ea typeface="Poppins"/>
                <a:cs typeface="Poppins"/>
                <a:sym typeface="Poppins"/>
              </a:rPr>
              <a:t>drove a </a:t>
            </a:r>
            <a:r>
              <a:rPr b="1" lang="en-US" sz="2900">
                <a:latin typeface="Poppins"/>
                <a:ea typeface="Poppins"/>
                <a:cs typeface="Poppins"/>
                <a:sym typeface="Poppins"/>
              </a:rPr>
              <a:t>stronger ROI</a:t>
            </a:r>
            <a:r>
              <a:rPr lang="en-US" sz="2900">
                <a:latin typeface="Poppins"/>
                <a:ea typeface="Poppins"/>
                <a:cs typeface="Poppins"/>
                <a:sym typeface="Poppins"/>
              </a:rPr>
              <a:t>, while </a:t>
            </a:r>
            <a:r>
              <a:rPr b="1" lang="en-US" sz="2900">
                <a:latin typeface="Poppins"/>
                <a:ea typeface="Poppins"/>
                <a:cs typeface="Poppins"/>
                <a:sym typeface="Poppins"/>
              </a:rPr>
              <a:t>Meta</a:t>
            </a:r>
            <a:r>
              <a:rPr lang="en-US" sz="2900">
                <a:latin typeface="Poppins"/>
                <a:ea typeface="Poppins"/>
                <a:cs typeface="Poppins"/>
                <a:sym typeface="Poppins"/>
              </a:rPr>
              <a:t> drove a more </a:t>
            </a:r>
            <a:r>
              <a:rPr b="1" lang="en-US" sz="2900">
                <a:latin typeface="Poppins"/>
                <a:ea typeface="Poppins"/>
                <a:cs typeface="Poppins"/>
                <a:sym typeface="Poppins"/>
              </a:rPr>
              <a:t>cost-efficient CPM</a:t>
            </a:r>
            <a:r>
              <a:rPr lang="en-US" sz="2900">
                <a:latin typeface="Poppins"/>
                <a:ea typeface="Poppins"/>
                <a:cs typeface="Poppins"/>
                <a:sym typeface="Poppins"/>
              </a:rPr>
              <a:t> and enabled the campaign to deliver more impressions than expected </a:t>
            </a:r>
            <a:endParaRPr sz="2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g32d8533fe21_0_59"/>
          <p:cNvSpPr txBox="1"/>
          <p:nvPr>
            <p:ph idx="12" type="sldNum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" name="Google Shape;642;g32d8533fe21_0_59"/>
          <p:cNvSpPr/>
          <p:nvPr/>
        </p:nvSpPr>
        <p:spPr>
          <a:xfrm>
            <a:off x="555625" y="2095475"/>
            <a:ext cx="1291200" cy="985200"/>
          </a:xfrm>
          <a:prstGeom prst="rect">
            <a:avLst/>
          </a:prstGeom>
          <a:solidFill>
            <a:srgbClr val="33A695"/>
          </a:solidFill>
          <a:ln cap="flat" cmpd="sng" w="25400">
            <a:solidFill>
              <a:srgbClr val="33A6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Overall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3" name="Google Shape;643;g32d8533fe21_0_59"/>
          <p:cNvSpPr/>
          <p:nvPr/>
        </p:nvSpPr>
        <p:spPr>
          <a:xfrm>
            <a:off x="2005394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1,212,512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4" name="Google Shape;644;g32d8533fe21_0_59"/>
          <p:cNvSpPr/>
          <p:nvPr/>
        </p:nvSpPr>
        <p:spPr>
          <a:xfrm>
            <a:off x="3189010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6,236,825</a:t>
            </a:r>
            <a:endParaRPr b="0" i="0" sz="13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5" name="Google Shape;645;g32d8533fe21_0_59"/>
          <p:cNvSpPr/>
          <p:nvPr/>
        </p:nvSpPr>
        <p:spPr>
          <a:xfrm>
            <a:off x="4372628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0.2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32d8533fe21_0_59"/>
          <p:cNvSpPr/>
          <p:nvPr/>
        </p:nvSpPr>
        <p:spPr>
          <a:xfrm>
            <a:off x="5556245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6.85</a:t>
            </a:r>
            <a:endParaRPr b="0" i="0" sz="14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g32d8533fe21_0_59"/>
          <p:cNvSpPr/>
          <p:nvPr/>
        </p:nvSpPr>
        <p:spPr>
          <a:xfrm>
            <a:off x="6739863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13,417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8" name="Google Shape;648;g32d8533fe21_0_59"/>
          <p:cNvSpPr/>
          <p:nvPr/>
        </p:nvSpPr>
        <p:spPr>
          <a:xfrm>
            <a:off x="7923480" y="20954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49,211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2d8533fe21_0_59"/>
          <p:cNvSpPr/>
          <p:nvPr/>
        </p:nvSpPr>
        <p:spPr>
          <a:xfrm>
            <a:off x="9107096" y="20954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20,788.58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£0.60</a:t>
            </a:r>
            <a:endParaRPr b="1" sz="85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</a:t>
            </a: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42</a:t>
            </a: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 ROI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32d8533fe21_0_59"/>
          <p:cNvSpPr/>
          <p:nvPr/>
        </p:nvSpPr>
        <p:spPr>
          <a:xfrm>
            <a:off x="3183846" y="1952600"/>
            <a:ext cx="10449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Impressions</a:t>
            </a:r>
            <a:endParaRPr b="1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32d8533fe21_0_59"/>
          <p:cNvSpPr/>
          <p:nvPr/>
        </p:nvSpPr>
        <p:spPr>
          <a:xfrm>
            <a:off x="2070696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Reach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32d8533fe21_0_59"/>
          <p:cNvSpPr/>
          <p:nvPr/>
        </p:nvSpPr>
        <p:spPr>
          <a:xfrm>
            <a:off x="4437929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CTR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32d8533fe21_0_59"/>
          <p:cNvSpPr/>
          <p:nvPr/>
        </p:nvSpPr>
        <p:spPr>
          <a:xfrm>
            <a:off x="5621545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CPM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32d8533fe21_0_59"/>
          <p:cNvSpPr/>
          <p:nvPr/>
        </p:nvSpPr>
        <p:spPr>
          <a:xfrm>
            <a:off x="6813325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 Clicks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32d8533fe21_0_59"/>
          <p:cNvSpPr/>
          <p:nvPr/>
        </p:nvSpPr>
        <p:spPr>
          <a:xfrm>
            <a:off x="7988778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Spend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32d8533fe21_0_59"/>
          <p:cNvSpPr/>
          <p:nvPr/>
        </p:nvSpPr>
        <p:spPr>
          <a:xfrm>
            <a:off x="9237698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 Revenue</a:t>
            </a:r>
            <a:endParaRPr b="0" i="0" sz="9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32d8533fe21_0_59"/>
          <p:cNvSpPr/>
          <p:nvPr/>
        </p:nvSpPr>
        <p:spPr>
          <a:xfrm>
            <a:off x="10394749" y="20954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£1,412.47</a:t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£0.05 ROAS</a:t>
            </a:r>
            <a:endParaRPr b="1" sz="85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£0.03 ROI</a:t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8" name="Google Shape;658;g32d8533fe21_0_59"/>
          <p:cNvSpPr/>
          <p:nvPr/>
        </p:nvSpPr>
        <p:spPr>
          <a:xfrm>
            <a:off x="10525351" y="19526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Revenue*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32d8533fe21_0_59"/>
          <p:cNvSpPr/>
          <p:nvPr/>
        </p:nvSpPr>
        <p:spPr>
          <a:xfrm>
            <a:off x="555625" y="3390875"/>
            <a:ext cx="1291200" cy="9852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g32d8533fe21_0_59"/>
          <p:cNvSpPr/>
          <p:nvPr/>
        </p:nvSpPr>
        <p:spPr>
          <a:xfrm>
            <a:off x="2005394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1,114,577</a:t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1" name="Google Shape;661;g32d8533fe21_0_59"/>
          <p:cNvSpPr/>
          <p:nvPr/>
        </p:nvSpPr>
        <p:spPr>
          <a:xfrm>
            <a:off x="3189010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5,802,372</a:t>
            </a:r>
            <a:endParaRPr sz="13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g32d8533fe21_0_59"/>
          <p:cNvSpPr/>
          <p:nvPr/>
        </p:nvSpPr>
        <p:spPr>
          <a:xfrm>
            <a:off x="4372628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0.2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32d8533fe21_0_59"/>
          <p:cNvSpPr/>
          <p:nvPr/>
        </p:nvSpPr>
        <p:spPr>
          <a:xfrm>
            <a:off x="5556245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£5.</a:t>
            </a:r>
            <a:r>
              <a:rPr lang="en-US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b="0" i="0" sz="14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32d8533fe21_0_59"/>
          <p:cNvSpPr/>
          <p:nvPr/>
        </p:nvSpPr>
        <p:spPr>
          <a:xfrm>
            <a:off x="6739863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,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007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5" name="Google Shape;665;g32d8533fe21_0_59"/>
          <p:cNvSpPr/>
          <p:nvPr/>
        </p:nvSpPr>
        <p:spPr>
          <a:xfrm>
            <a:off x="7923480" y="33908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43,999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6" name="Google Shape;666;g32d8533fe21_0_59"/>
          <p:cNvSpPr/>
          <p:nvPr/>
        </p:nvSpPr>
        <p:spPr>
          <a:xfrm>
            <a:off x="9107096" y="33908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13,989.71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</a:t>
            </a: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45</a:t>
            </a: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 RO</a:t>
            </a: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AS</a:t>
            </a:r>
            <a:endParaRPr b="1" sz="85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£0.32 ROI</a:t>
            </a:r>
            <a:endParaRPr b="1" sz="85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g32d8533fe21_0_59"/>
          <p:cNvSpPr/>
          <p:nvPr/>
        </p:nvSpPr>
        <p:spPr>
          <a:xfrm>
            <a:off x="3183846" y="3248000"/>
            <a:ext cx="10449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Impressions</a:t>
            </a:r>
            <a:endParaRPr b="1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32d8533fe21_0_59"/>
          <p:cNvSpPr/>
          <p:nvPr/>
        </p:nvSpPr>
        <p:spPr>
          <a:xfrm>
            <a:off x="2070696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Reach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32d8533fe21_0_59"/>
          <p:cNvSpPr/>
          <p:nvPr/>
        </p:nvSpPr>
        <p:spPr>
          <a:xfrm>
            <a:off x="4437929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CTR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32d8533fe21_0_59"/>
          <p:cNvSpPr/>
          <p:nvPr/>
        </p:nvSpPr>
        <p:spPr>
          <a:xfrm>
            <a:off x="5621545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CPM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32d8533fe21_0_59"/>
          <p:cNvSpPr/>
          <p:nvPr/>
        </p:nvSpPr>
        <p:spPr>
          <a:xfrm>
            <a:off x="6813325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 Clicks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32d8533fe21_0_59"/>
          <p:cNvSpPr/>
          <p:nvPr/>
        </p:nvSpPr>
        <p:spPr>
          <a:xfrm>
            <a:off x="7988778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Spend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32d8533fe21_0_59"/>
          <p:cNvSpPr/>
          <p:nvPr/>
        </p:nvSpPr>
        <p:spPr>
          <a:xfrm>
            <a:off x="9237698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 Revenue</a:t>
            </a:r>
            <a:endParaRPr b="0" i="0" sz="9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32d8533fe21_0_59"/>
          <p:cNvSpPr/>
          <p:nvPr/>
        </p:nvSpPr>
        <p:spPr>
          <a:xfrm>
            <a:off x="10394749" y="33908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1,412.47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£0.0</a:t>
            </a: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 RO</a:t>
            </a: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AS</a:t>
            </a:r>
            <a:endParaRPr b="1" sz="85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£0.03 ROI</a:t>
            </a:r>
            <a:endParaRPr b="1" sz="85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5" name="Google Shape;675;g32d8533fe21_0_59"/>
          <p:cNvSpPr/>
          <p:nvPr/>
        </p:nvSpPr>
        <p:spPr>
          <a:xfrm>
            <a:off x="10525351" y="32480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Revenue*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32d8533fe21_0_59"/>
          <p:cNvSpPr/>
          <p:nvPr/>
        </p:nvSpPr>
        <p:spPr>
          <a:xfrm>
            <a:off x="555625" y="4686275"/>
            <a:ext cx="1291200" cy="985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Pinterest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g32d8533fe21_0_59"/>
          <p:cNvSpPr/>
          <p:nvPr/>
        </p:nvSpPr>
        <p:spPr>
          <a:xfrm>
            <a:off x="2005394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97,935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8" name="Google Shape;678;g32d8533fe21_0_59"/>
          <p:cNvSpPr/>
          <p:nvPr/>
        </p:nvSpPr>
        <p:spPr>
          <a:xfrm>
            <a:off x="3189010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434,453</a:t>
            </a:r>
            <a:endParaRPr b="0" i="0" sz="13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g32d8533fe21_0_59"/>
          <p:cNvSpPr/>
          <p:nvPr/>
        </p:nvSpPr>
        <p:spPr>
          <a:xfrm>
            <a:off x="4372628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0.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0</a:t>
            </a: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9%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32d8533fe21_0_59"/>
          <p:cNvSpPr/>
          <p:nvPr/>
        </p:nvSpPr>
        <p:spPr>
          <a:xfrm>
            <a:off x="5556245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8.40</a:t>
            </a:r>
            <a:endParaRPr b="0" i="0" sz="14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1" name="Google Shape;681;g32d8533fe21_0_59"/>
          <p:cNvSpPr/>
          <p:nvPr/>
        </p:nvSpPr>
        <p:spPr>
          <a:xfrm>
            <a:off x="6739863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410</a:t>
            </a:r>
            <a:endParaRPr b="1" i="0" sz="1400" u="none" cap="none" strike="noStrike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82" name="Google Shape;682;g32d8533fe21_0_59"/>
          <p:cNvSpPr/>
          <p:nvPr/>
        </p:nvSpPr>
        <p:spPr>
          <a:xfrm>
            <a:off x="7923480" y="4686275"/>
            <a:ext cx="10449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5,212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32d8533fe21_0_59"/>
          <p:cNvSpPr/>
          <p:nvPr/>
        </p:nvSpPr>
        <p:spPr>
          <a:xfrm>
            <a:off x="9107096" y="46862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b="1" lang="en-US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6,798.87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£1.86 ROAS</a:t>
            </a:r>
            <a:endParaRPr b="1" sz="850">
              <a:solidFill>
                <a:srgbClr val="12121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£</a:t>
            </a:r>
            <a:r>
              <a:rPr b="1" lang="en-US" sz="850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1.30</a:t>
            </a:r>
            <a:r>
              <a:rPr b="1" i="0" lang="en-US" sz="8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 ROI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32d8533fe21_0_59"/>
          <p:cNvSpPr/>
          <p:nvPr/>
        </p:nvSpPr>
        <p:spPr>
          <a:xfrm>
            <a:off x="3183846" y="4543400"/>
            <a:ext cx="10449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Impressions</a:t>
            </a:r>
            <a:endParaRPr b="1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32d8533fe21_0_59"/>
          <p:cNvSpPr/>
          <p:nvPr/>
        </p:nvSpPr>
        <p:spPr>
          <a:xfrm>
            <a:off x="2070696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Reach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32d8533fe21_0_59"/>
          <p:cNvSpPr/>
          <p:nvPr/>
        </p:nvSpPr>
        <p:spPr>
          <a:xfrm>
            <a:off x="4437929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CTR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32d8533fe21_0_59"/>
          <p:cNvSpPr/>
          <p:nvPr/>
        </p:nvSpPr>
        <p:spPr>
          <a:xfrm>
            <a:off x="5621545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CPM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32d8533fe21_0_59"/>
          <p:cNvSpPr/>
          <p:nvPr/>
        </p:nvSpPr>
        <p:spPr>
          <a:xfrm>
            <a:off x="6813325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 Clicks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32d8533fe21_0_59"/>
          <p:cNvSpPr/>
          <p:nvPr/>
        </p:nvSpPr>
        <p:spPr>
          <a:xfrm>
            <a:off x="7988778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Spend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32d8533fe21_0_59"/>
          <p:cNvSpPr/>
          <p:nvPr/>
        </p:nvSpPr>
        <p:spPr>
          <a:xfrm>
            <a:off x="9237698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Brand Revenue</a:t>
            </a:r>
            <a:endParaRPr b="0" i="0" sz="9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32d8533fe21_0_59"/>
          <p:cNvSpPr/>
          <p:nvPr/>
        </p:nvSpPr>
        <p:spPr>
          <a:xfrm>
            <a:off x="10394749" y="4686275"/>
            <a:ext cx="1165200" cy="9852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US" sz="140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N/A</a:t>
            </a:r>
            <a:endParaRPr b="0" i="0" sz="12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32d8533fe21_0_59"/>
          <p:cNvSpPr/>
          <p:nvPr/>
        </p:nvSpPr>
        <p:spPr>
          <a:xfrm>
            <a:off x="10525351" y="4543400"/>
            <a:ext cx="905700" cy="295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12121A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Revenue</a:t>
            </a:r>
            <a:endParaRPr b="0" i="0" sz="105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32d8533fe21_0_59"/>
          <p:cNvSpPr txBox="1"/>
          <p:nvPr/>
        </p:nvSpPr>
        <p:spPr>
          <a:xfrm>
            <a:off x="557975" y="5802900"/>
            <a:ext cx="103638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*Product measurement is only available on Meta.</a:t>
            </a:r>
            <a:endParaRPr b="0" i="1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39cd19c857_1_477"/>
          <p:cNvSpPr txBox="1"/>
          <p:nvPr>
            <p:ph type="title"/>
          </p:nvPr>
        </p:nvSpPr>
        <p:spPr>
          <a:xfrm>
            <a:off x="936900" y="529825"/>
            <a:ext cx="105855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/>
              <a:t>Issey Miyake</a:t>
            </a:r>
            <a:r>
              <a:rPr lang="en-US" sz="3200">
                <a:latin typeface="Poppins"/>
                <a:ea typeface="Poppins"/>
                <a:cs typeface="Poppins"/>
                <a:sym typeface="Poppins"/>
              </a:rPr>
              <a:t> Shoppers prefers to shop online, which is slightly higher </a:t>
            </a:r>
            <a:r>
              <a:rPr lang="en-US" sz="3200"/>
              <a:t>than other</a:t>
            </a:r>
            <a:r>
              <a:rPr lang="en-US" sz="3200">
                <a:latin typeface="Poppins"/>
                <a:ea typeface="Poppins"/>
                <a:cs typeface="Poppins"/>
                <a:sym typeface="Poppins"/>
              </a:rPr>
              <a:t> A360 premium fragrance campaigns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9" name="Google Shape;699;g339cd19c857_1_477"/>
          <p:cNvSpPr txBox="1"/>
          <p:nvPr>
            <p:ph idx="11" type="ftr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700" name="Google Shape;700;g339cd19c857_1_477"/>
          <p:cNvSpPr txBox="1"/>
          <p:nvPr>
            <p:ph idx="12" type="sldNum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01" name="Google Shape;701;g339cd19c857_1_477"/>
          <p:cNvGraphicFramePr/>
          <p:nvPr/>
        </p:nvGraphicFramePr>
        <p:xfrm>
          <a:off x="1733780" y="20105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{E9F13819-0FB3-4FF0-865E-20A2FF3AEDF7}</a:tableStyleId>
              </a:tblPr>
              <a:tblGrid>
                <a:gridCol w="4595625"/>
                <a:gridCol w="2987175"/>
              </a:tblGrid>
              <a:tr h="453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Metrics 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Total </a:t>
                      </a:r>
                      <a:r>
                        <a:rPr b="1" lang="en-US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Issey Miyake</a:t>
                      </a:r>
                      <a:endParaRPr b="1" sz="1400" u="none" cap="none" strike="noStrike">
                        <a:solidFill>
                          <a:srgbClr val="FF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Gross Spend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49,211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£20,788.58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ROAS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</a:t>
                      </a:r>
                      <a:r>
                        <a:rPr b="1" lang="en-US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</a:t>
                      </a:r>
                      <a:endParaRPr b="1"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ROI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</a:t>
                      </a:r>
                      <a:r>
                        <a:rPr b="1" lang="en-US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42</a:t>
                      </a:r>
                      <a:endParaRPr b="1"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online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11,902.96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instore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8,885.62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online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% of sales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57.26%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50" marB="0" marR="5450" marL="5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instore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% of sales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42.74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50" marB="0" marR="5450" marL="5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2" name="Google Shape;702;g339cd19c857_1_477"/>
          <p:cNvSpPr/>
          <p:nvPr/>
        </p:nvSpPr>
        <p:spPr>
          <a:xfrm>
            <a:off x="9477950" y="5314325"/>
            <a:ext cx="2265300" cy="886500"/>
          </a:xfrm>
          <a:prstGeom prst="roundRect">
            <a:avLst>
              <a:gd fmla="val 6755" name="adj"/>
            </a:avLst>
          </a:prstGeom>
          <a:solidFill>
            <a:srgbClr val="088B7F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Benchmark in premium </a:t>
            </a:r>
            <a:r>
              <a:rPr b="1" lang="en-US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fragrance</a:t>
            </a:r>
            <a:r>
              <a:rPr b="1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category: </a:t>
            </a:r>
            <a:endParaRPr b="1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Online: </a:t>
            </a:r>
            <a:r>
              <a:rPr lang="en-US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47</a:t>
            </a: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Instore: </a:t>
            </a:r>
            <a:r>
              <a:rPr lang="en-US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53</a:t>
            </a: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0" i="0" sz="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39d57e8f9a_0_272"/>
          <p:cNvSpPr txBox="1"/>
          <p:nvPr>
            <p:ph type="title"/>
          </p:nvPr>
        </p:nvSpPr>
        <p:spPr>
          <a:xfrm>
            <a:off x="4696500" y="3736925"/>
            <a:ext cx="65940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Audience Breakdown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8" name="Google Shape;708;g339d57e8f9a_0_272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39cd19c857_1_337"/>
          <p:cNvSpPr txBox="1"/>
          <p:nvPr>
            <p:ph idx="12" type="sldNum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" name="Google Shape;714;g339cd19c857_1_337"/>
          <p:cNvSpPr txBox="1"/>
          <p:nvPr>
            <p:ph type="title"/>
          </p:nvPr>
        </p:nvSpPr>
        <p:spPr>
          <a:xfrm>
            <a:off x="647163" y="399032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Audience Performance breakdown</a:t>
            </a:r>
            <a:endParaRPr b="1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715" name="Google Shape;715;g339cd19c857_1_337"/>
          <p:cNvGraphicFramePr/>
          <p:nvPr/>
        </p:nvGraphicFramePr>
        <p:xfrm>
          <a:off x="337225" y="125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{E9F13819-0FB3-4FF0-865E-20A2FF3AEDF7}</a:tableStyleId>
              </a:tblPr>
              <a:tblGrid>
                <a:gridCol w="2666725"/>
                <a:gridCol w="905925"/>
                <a:gridCol w="989650"/>
                <a:gridCol w="989650"/>
                <a:gridCol w="989650"/>
                <a:gridCol w="989650"/>
                <a:gridCol w="989650"/>
                <a:gridCol w="989650"/>
                <a:gridCol w="989650"/>
                <a:gridCol w="989650"/>
              </a:tblGrid>
              <a:tr h="33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Audience Segment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Spend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Impressions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Reach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Frequency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Clicks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CTR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CPM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Revenue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ROAS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 Female Fragrance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£11,626.83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2,131,796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263,518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4,669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0.22%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£5.45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£3,252.98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£0.20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 Issey Miyake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£4,198.75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321,659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11,811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1,323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0.41%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£13.05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£9,793.52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£1.63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4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 Male Fragrance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£7,776.74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1,435,188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166,741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3,206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0.22%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£5.42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£1,937.47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£0.18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Competitor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£2,168.03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1,131,467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724,671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1,141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0.10%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£1.92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£450.40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£0.15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fine fragrance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£1,441.41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256,349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81,599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583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0.23%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£5.62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£297.99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£0.15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premium cosmetics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£2,169.60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398,538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95,900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749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£5.44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£181.19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premium gift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£1,404.15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206,532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50,070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0.23%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£6.80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£1,311.43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£0.65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Lapsed Issey Miyake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£2,842.42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242,424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7,537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0.40%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£11.72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£3,523.60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£0.87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Competitor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£272.81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36,347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9,946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0.26%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£7.51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£40.00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fine fragrance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£113.26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16,185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3,836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49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0.30%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£7.00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premium cosmetics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£316.41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44,868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10,866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111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0.25%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£7.05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premium gift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£117.60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15,472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3,901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0.28%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£7.60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3c9240afdf_0_628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2" name="Google Shape;722;g33c9240afdf_0_628"/>
          <p:cNvSpPr txBox="1"/>
          <p:nvPr/>
        </p:nvSpPr>
        <p:spPr>
          <a:xfrm>
            <a:off x="766775" y="2322850"/>
            <a:ext cx="58062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400" u="none" cap="none" strike="noStrike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The campaign succeeded in driving both </a:t>
            </a:r>
            <a:r>
              <a:rPr b="1" i="0" lang="en-US" sz="3400" u="none" cap="none" strike="noStrike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New-To-Brand (NTB)</a:t>
            </a:r>
            <a:r>
              <a:rPr b="0" i="0" lang="en-US" sz="3400" u="none" cap="none" strike="noStrike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i="0" lang="en-US" sz="3400" u="none" cap="none" strike="noStrike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New-To-Category (NTC)</a:t>
            </a:r>
            <a:r>
              <a:rPr b="0" i="0" lang="en-US" sz="3400" u="none" cap="none" strike="noStrike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 shoppers across our targeted audiences</a:t>
            </a:r>
            <a:endParaRPr b="0" i="0" sz="3400" u="none" cap="none" strike="noStrike">
              <a:solidFill>
                <a:srgbClr val="1002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g33c9240afdf_0_628"/>
          <p:cNvSpPr/>
          <p:nvPr/>
        </p:nvSpPr>
        <p:spPr>
          <a:xfrm>
            <a:off x="7769700" y="1326022"/>
            <a:ext cx="3340200" cy="2202600"/>
          </a:xfrm>
          <a:prstGeom prst="roundRect">
            <a:avLst>
              <a:gd fmla="val 6755" name="adj"/>
            </a:avLst>
          </a:prstGeom>
          <a:solidFill>
            <a:srgbClr val="088B7F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36</a:t>
            </a:r>
            <a:r>
              <a:rPr b="1" i="0" lang="en-US" sz="4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1" i="0" sz="4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of 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Issey Miyake</a:t>
            </a:r>
            <a:r>
              <a:rPr b="0" i="0" lang="en-US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shoppers were</a:t>
            </a: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new to brand</a:t>
            </a:r>
            <a:endParaRPr b="1" i="0" sz="2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4" name="Google Shape;724;g33c9240afdf_0_628"/>
          <p:cNvSpPr/>
          <p:nvPr/>
        </p:nvSpPr>
        <p:spPr>
          <a:xfrm>
            <a:off x="7769698" y="3756874"/>
            <a:ext cx="3340200" cy="2202600"/>
          </a:xfrm>
          <a:prstGeom prst="roundRect">
            <a:avLst>
              <a:gd fmla="val 6755" name="adj"/>
            </a:avLst>
          </a:prstGeom>
          <a:solidFill>
            <a:srgbClr val="088B7F"/>
          </a:solidFill>
          <a:ln>
            <a:noFill/>
          </a:ln>
        </p:spPr>
        <p:txBody>
          <a:bodyPr anchorCtr="0" anchor="ctr" bIns="121900" lIns="243825" spcFirstLastPara="1" rIns="243825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b="1" i="0" lang="en-US" sz="4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1" i="0" sz="4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of 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Issey Miyake</a:t>
            </a:r>
            <a:r>
              <a:rPr b="0" i="0" lang="en-US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shoppers were</a:t>
            </a: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new to category</a:t>
            </a:r>
            <a:endParaRPr b="1" i="0" sz="2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39cd19c857_1_323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31" name="Google Shape;731;g339cd19c857_1_323"/>
          <p:cNvGrpSpPr/>
          <p:nvPr/>
        </p:nvGrpSpPr>
        <p:grpSpPr>
          <a:xfrm>
            <a:off x="1214396" y="3023956"/>
            <a:ext cx="2044878" cy="2023564"/>
            <a:chOff x="5504000" y="3563425"/>
            <a:chExt cx="365725" cy="361900"/>
          </a:xfrm>
        </p:grpSpPr>
        <p:sp>
          <p:nvSpPr>
            <p:cNvPr id="732" name="Google Shape;732;g339cd19c857_1_323"/>
            <p:cNvSpPr/>
            <p:nvPr/>
          </p:nvSpPr>
          <p:spPr>
            <a:xfrm>
              <a:off x="5564950" y="3631200"/>
              <a:ext cx="243050" cy="227000"/>
            </a:xfrm>
            <a:custGeom>
              <a:rect b="b" l="l" r="r" t="t"/>
              <a:pathLst>
                <a:path extrusionOk="0" h="9080" w="9722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339cd19c857_1_323"/>
            <p:cNvSpPr/>
            <p:nvPr/>
          </p:nvSpPr>
          <p:spPr>
            <a:xfrm>
              <a:off x="5544875" y="3839250"/>
              <a:ext cx="49400" cy="46725"/>
            </a:xfrm>
            <a:custGeom>
              <a:rect b="b" l="l" r="r" t="t"/>
              <a:pathLst>
                <a:path extrusionOk="0" h="1869" w="1976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339cd19c857_1_323"/>
            <p:cNvSpPr/>
            <p:nvPr/>
          </p:nvSpPr>
          <p:spPr>
            <a:xfrm>
              <a:off x="5780200" y="3838500"/>
              <a:ext cx="47875" cy="47475"/>
            </a:xfrm>
            <a:custGeom>
              <a:rect b="b" l="l" r="r" t="t"/>
              <a:pathLst>
                <a:path extrusionOk="0" h="1899" w="1915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339cd19c857_1_323"/>
            <p:cNvSpPr/>
            <p:nvPr/>
          </p:nvSpPr>
          <p:spPr>
            <a:xfrm>
              <a:off x="5781750" y="3602000"/>
              <a:ext cx="47075" cy="46725"/>
            </a:xfrm>
            <a:custGeom>
              <a:rect b="b" l="l" r="r" t="t"/>
              <a:pathLst>
                <a:path extrusionOk="0" h="1869" w="1883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339cd19c857_1_323"/>
            <p:cNvSpPr/>
            <p:nvPr/>
          </p:nvSpPr>
          <p:spPr>
            <a:xfrm>
              <a:off x="5544875" y="3602775"/>
              <a:ext cx="46325" cy="45175"/>
            </a:xfrm>
            <a:custGeom>
              <a:rect b="b" l="l" r="r" t="t"/>
              <a:pathLst>
                <a:path extrusionOk="0" h="1807" w="1853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339cd19c857_1_323"/>
            <p:cNvSpPr/>
            <p:nvPr/>
          </p:nvSpPr>
          <p:spPr>
            <a:xfrm>
              <a:off x="5504000" y="3563425"/>
              <a:ext cx="365725" cy="361900"/>
            </a:xfrm>
            <a:custGeom>
              <a:rect b="b" l="l" r="r" t="t"/>
              <a:pathLst>
                <a:path extrusionOk="0" h="14476" w="14629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33A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A69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8" name="Google Shape;738;g339cd19c857_1_323"/>
          <p:cNvSpPr txBox="1"/>
          <p:nvPr/>
        </p:nvSpPr>
        <p:spPr>
          <a:xfrm>
            <a:off x="4398050" y="2139450"/>
            <a:ext cx="72336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-US" sz="12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Current &amp; Lapsed Brand Shoppers</a:t>
            </a:r>
            <a:endParaRPr b="1" i="0" sz="12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Current Issey Miyake shoppers 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drove a RO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of £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1.63 and CTR 0.41%. This was followed by Lapsed Issey Miyake shoppers who drove a ROI of £0.87 and CTR of 0.40%. </a:t>
            </a:r>
            <a:endParaRPr b="0" i="0" sz="115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endParaRPr b="0" i="0" sz="125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-US" sz="125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Acquisitional S</a:t>
            </a:r>
            <a:r>
              <a:rPr b="1" i="0" lang="en-US" sz="125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hoppers </a:t>
            </a:r>
            <a:endParaRPr b="1" i="0" sz="12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Female Premium Gift Shoppers drove the strongest ROAS among all non-brand audiences. T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his audience drove a RO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 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of £0.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65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making it the top-performing sales driving audience amongst the acquisition segments. 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Therefore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we recommend to continue targeting this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segment 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future 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Issey Miyake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campaigns with 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conversion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objectives.</a:t>
            </a:r>
            <a:r>
              <a:rPr b="0" i="0" lang="en-US" sz="1150" u="none" cap="none" strike="noStrike">
                <a:solidFill>
                  <a:srgbClr val="33A69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150" u="none" cap="none" strike="noStrike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sz="1150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The Male Fine Fragrance Propensity Model 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generated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the highest CTR of 0.30% of non-brand audiences, however didn’t convert any sales. Male Competitor Shoppers generated the highest NTB sales of Male audiences while 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achieving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the third highest CTR across all 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acquisitional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audiences. Due to a more expensive CPM, this audience was challenging to scale. </a:t>
            </a:r>
            <a:endParaRPr sz="115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n-US" sz="1250" u="none" cap="none" strike="noStrike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endParaRPr b="0" i="0" sz="1250" u="none" cap="none" strike="noStrike">
              <a:solidFill>
                <a:srgbClr val="1002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5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Online purchase behaviour </a:t>
            </a:r>
            <a:endParaRPr b="1" i="0" sz="12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Issey Miyake</a:t>
            </a:r>
            <a:r>
              <a:rPr b="0" i="0" lang="en-US" sz="11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Shoppers preferred to shop online over instore, meaning we should consider this online purchase behaviour into planning for future ROI driving campaigns. </a:t>
            </a:r>
            <a:r>
              <a:rPr lang="en-US" sz="11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We overlaid online shoppers to all the newly added audiences and there is a clear preference of online shopping for Issey Miyake shoppers, proven by over 55% of revenue coming from online stores.</a:t>
            </a:r>
            <a:endParaRPr b="0" i="0" sz="115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33A69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002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002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002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339cd19c857_1_323"/>
          <p:cNvSpPr txBox="1"/>
          <p:nvPr>
            <p:ph type="title"/>
          </p:nvPr>
        </p:nvSpPr>
        <p:spPr>
          <a:xfrm>
            <a:off x="418925" y="379300"/>
            <a:ext cx="114057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100"/>
              <a:t>Issey Miyake</a:t>
            </a:r>
            <a:r>
              <a:rPr b="1" lang="en-US" sz="3100">
                <a:latin typeface="Poppins"/>
                <a:ea typeface="Poppins"/>
                <a:cs typeface="Poppins"/>
                <a:sym typeface="Poppins"/>
              </a:rPr>
              <a:t> Brand Shoppers </a:t>
            </a:r>
            <a:r>
              <a:rPr b="0" lang="en-US" sz="3100"/>
              <a:t>drove the strongest ROI </a:t>
            </a:r>
            <a:r>
              <a:rPr b="0" lang="en-US" sz="3100"/>
              <a:t>and engagement, whilst</a:t>
            </a:r>
            <a:r>
              <a:rPr lang="en-US" sz="3100"/>
              <a:t> Female Premium Gift Shoppers</a:t>
            </a:r>
            <a:r>
              <a:rPr b="1" lang="en-US" sz="3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lang="en-US" sz="3100"/>
              <a:t>drove the strongest ROI among all non-brand audiences. </a:t>
            </a:r>
            <a:endParaRPr b="0"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39d57e8f9a_0_265"/>
          <p:cNvSpPr txBox="1"/>
          <p:nvPr>
            <p:ph type="title"/>
          </p:nvPr>
        </p:nvSpPr>
        <p:spPr>
          <a:xfrm>
            <a:off x="5784750" y="3736925"/>
            <a:ext cx="54864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Creative Analysis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39d57e8f9a_0_265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9cd19c857_1_484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2" name="Google Shape;752;g339cd19c857_1_484"/>
          <p:cNvSpPr txBox="1"/>
          <p:nvPr>
            <p:ph type="title"/>
          </p:nvPr>
        </p:nvSpPr>
        <p:spPr>
          <a:xfrm>
            <a:off x="418929" y="442050"/>
            <a:ext cx="11020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100">
                <a:latin typeface="Poppins"/>
                <a:ea typeface="Poppins"/>
                <a:cs typeface="Poppins"/>
                <a:sym typeface="Poppins"/>
              </a:rPr>
              <a:t>Creatives </a:t>
            </a:r>
            <a:r>
              <a:rPr lang="en-US" sz="3100"/>
              <a:t>Analysis</a:t>
            </a:r>
            <a:endParaRPr b="1" sz="3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g339cd19c857_1_484"/>
          <p:cNvSpPr txBox="1"/>
          <p:nvPr/>
        </p:nvSpPr>
        <p:spPr>
          <a:xfrm>
            <a:off x="1129894" y="7300550"/>
            <a:ext cx="388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1002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4" name="Google Shape;754;g339cd19c857_1_484"/>
          <p:cNvSpPr txBox="1"/>
          <p:nvPr/>
        </p:nvSpPr>
        <p:spPr>
          <a:xfrm>
            <a:off x="469200" y="977000"/>
            <a:ext cx="11161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There was only one set of creatives being included in this campaign. Therefore, there is limited creative learnings from this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campaign.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g339cd19c857_1_484"/>
          <p:cNvSpPr txBox="1"/>
          <p:nvPr/>
        </p:nvSpPr>
        <p:spPr>
          <a:xfrm>
            <a:off x="690475" y="2390025"/>
            <a:ext cx="55455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Recommendation for </a:t>
            </a:r>
            <a:r>
              <a:rPr b="1" lang="en-US" sz="1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future campaigns</a:t>
            </a:r>
            <a:r>
              <a:rPr b="1" i="0" lang="en-US" sz="15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b="1" i="0" sz="15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Poppins"/>
              <a:buChar char="●"/>
            </a:pPr>
            <a:r>
              <a:rPr lang="en-US" sz="1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Include a variety of formats </a:t>
            </a:r>
            <a:r>
              <a:rPr b="0" i="0" lang="en-US" sz="15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in future campaigns</a:t>
            </a:r>
            <a:r>
              <a:rPr lang="en-US" sz="1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, including video and statics for link ads, carousels and collection ads. </a:t>
            </a:r>
            <a:endParaRPr sz="15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Poppins"/>
              <a:buChar char="●"/>
            </a:pPr>
            <a:r>
              <a:rPr lang="en-US" sz="1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For future NPD campaigns, we recommend supplying assets that highlight product benefits and USPs.</a:t>
            </a:r>
            <a:endParaRPr sz="15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Poppins"/>
              <a:buChar char="●"/>
            </a:pPr>
            <a:r>
              <a:rPr lang="en-US" sz="1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Consider to incorporate event-specific messaging, such as Black Friday and other special occasions, into future campaigns to enhance relevance and engagement</a:t>
            </a:r>
            <a:endParaRPr sz="15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6" name="Google Shape;756;g339cd19c857_1_484"/>
          <p:cNvSpPr txBox="1"/>
          <p:nvPr/>
        </p:nvSpPr>
        <p:spPr>
          <a:xfrm>
            <a:off x="10551842" y="5800155"/>
            <a:ext cx="67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Story ad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Light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9:16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7" name="Google Shape;757;g339cd19c857_1_484"/>
          <p:cNvSpPr txBox="1"/>
          <p:nvPr/>
        </p:nvSpPr>
        <p:spPr>
          <a:xfrm>
            <a:off x="7917805" y="5800155"/>
            <a:ext cx="8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In-feed ad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1:1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g339cd19c857_1_484"/>
          <p:cNvPicPr preferRelativeResize="0"/>
          <p:nvPr/>
        </p:nvPicPr>
        <p:blipFill rotWithShape="1">
          <a:blip r:embed="rId3">
            <a:alphaModFix/>
          </a:blip>
          <a:srcRect b="8364" l="28656" r="28745" t="8819"/>
          <a:stretch/>
        </p:blipFill>
        <p:spPr>
          <a:xfrm>
            <a:off x="7485600" y="1932250"/>
            <a:ext cx="1776399" cy="38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339cd19c857_1_484"/>
          <p:cNvSpPr/>
          <p:nvPr/>
        </p:nvSpPr>
        <p:spPr>
          <a:xfrm>
            <a:off x="8057679" y="2050554"/>
            <a:ext cx="618300" cy="1161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g339cd19c857_1_484"/>
          <p:cNvPicPr preferRelativeResize="0"/>
          <p:nvPr/>
        </p:nvPicPr>
        <p:blipFill rotWithShape="1">
          <a:blip r:embed="rId3">
            <a:alphaModFix/>
          </a:blip>
          <a:srcRect b="8364" l="28656" r="28745" t="8819"/>
          <a:stretch/>
        </p:blipFill>
        <p:spPr>
          <a:xfrm>
            <a:off x="9998652" y="1932816"/>
            <a:ext cx="1776399" cy="38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339cd19c857_1_484"/>
          <p:cNvSpPr/>
          <p:nvPr/>
        </p:nvSpPr>
        <p:spPr>
          <a:xfrm>
            <a:off x="8057679" y="2050554"/>
            <a:ext cx="618300" cy="1161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339cd19c857_1_484"/>
          <p:cNvSpPr/>
          <p:nvPr/>
        </p:nvSpPr>
        <p:spPr>
          <a:xfrm>
            <a:off x="8057679" y="2050554"/>
            <a:ext cx="618300" cy="1161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339cd19c857_1_484"/>
          <p:cNvSpPr/>
          <p:nvPr/>
        </p:nvSpPr>
        <p:spPr>
          <a:xfrm>
            <a:off x="8055026" y="2049613"/>
            <a:ext cx="618300" cy="1161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g339cd19c857_1_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1558" y="2027700"/>
            <a:ext cx="1563900" cy="3651900"/>
          </a:xfrm>
          <a:prstGeom prst="roundRect">
            <a:avLst>
              <a:gd fmla="val 13814" name="adj"/>
            </a:avLst>
          </a:prstGeom>
          <a:noFill/>
          <a:ln>
            <a:noFill/>
          </a:ln>
        </p:spPr>
      </p:pic>
      <p:sp>
        <p:nvSpPr>
          <p:cNvPr id="765" name="Google Shape;765;g339cd19c857_1_484"/>
          <p:cNvSpPr/>
          <p:nvPr/>
        </p:nvSpPr>
        <p:spPr>
          <a:xfrm>
            <a:off x="10686388" y="2049613"/>
            <a:ext cx="618300" cy="1161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g339cd19c857_1_4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24453" y="2027700"/>
            <a:ext cx="1563900" cy="3630000"/>
          </a:xfrm>
          <a:prstGeom prst="roundRect">
            <a:avLst>
              <a:gd fmla="val 11727" name="adj"/>
            </a:avLst>
          </a:prstGeom>
          <a:noFill/>
          <a:ln>
            <a:noFill/>
          </a:ln>
        </p:spPr>
      </p:pic>
      <p:pic>
        <p:nvPicPr>
          <p:cNvPr id="767" name="Google Shape;767;g339cd19c857_1_484"/>
          <p:cNvPicPr preferRelativeResize="0"/>
          <p:nvPr/>
        </p:nvPicPr>
        <p:blipFill rotWithShape="1">
          <a:blip r:embed="rId6">
            <a:alphaModFix/>
          </a:blip>
          <a:srcRect b="14871" l="0" r="0" t="0"/>
          <a:stretch/>
        </p:blipFill>
        <p:spPr>
          <a:xfrm>
            <a:off x="7611558" y="2726727"/>
            <a:ext cx="1563761" cy="266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339cd19c857_1_4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21169" y="2256007"/>
            <a:ext cx="1573373" cy="301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39d57e8f9a_0_248"/>
          <p:cNvSpPr txBox="1"/>
          <p:nvPr>
            <p:ph type="title"/>
          </p:nvPr>
        </p:nvSpPr>
        <p:spPr>
          <a:xfrm>
            <a:off x="4118876" y="3736925"/>
            <a:ext cx="72102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Learnings &amp; recommendations for future activations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147" l="0" r="0" t="16147"/>
          <a:stretch/>
        </p:blipFill>
        <p:spPr>
          <a:xfrm>
            <a:off x="7922316" y="1130974"/>
            <a:ext cx="3377400" cy="4065300"/>
          </a:xfrm>
          <a:prstGeom prst="roundRect">
            <a:avLst>
              <a:gd fmla="val 16667" name="adj"/>
            </a:avLst>
          </a:prstGeom>
        </p:spPr>
      </p:pic>
      <p:sp>
        <p:nvSpPr>
          <p:cNvPr id="487" name="Google Shape;487;p2"/>
          <p:cNvSpPr txBox="1"/>
          <p:nvPr>
            <p:ph type="title"/>
          </p:nvPr>
        </p:nvSpPr>
        <p:spPr>
          <a:xfrm>
            <a:off x="574000" y="772133"/>
            <a:ext cx="1230300" cy="103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488" name="Google Shape;488;p2"/>
          <p:cNvSpPr txBox="1"/>
          <p:nvPr>
            <p:ph idx="3" type="title"/>
          </p:nvPr>
        </p:nvSpPr>
        <p:spPr>
          <a:xfrm>
            <a:off x="2088632" y="924533"/>
            <a:ext cx="4750200" cy="661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Campaign brief summary</a:t>
            </a:r>
            <a:endParaRPr sz="2700"/>
          </a:p>
        </p:txBody>
      </p:sp>
      <p:sp>
        <p:nvSpPr>
          <p:cNvPr id="489" name="Google Shape;489;p2"/>
          <p:cNvSpPr txBox="1"/>
          <p:nvPr>
            <p:ph idx="4" type="title"/>
          </p:nvPr>
        </p:nvSpPr>
        <p:spPr>
          <a:xfrm>
            <a:off x="574000" y="1863367"/>
            <a:ext cx="1230300" cy="103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490" name="Google Shape;490;p2"/>
          <p:cNvSpPr txBox="1"/>
          <p:nvPr>
            <p:ph idx="5" type="title"/>
          </p:nvPr>
        </p:nvSpPr>
        <p:spPr>
          <a:xfrm>
            <a:off x="2088632" y="1923267"/>
            <a:ext cx="4750200" cy="195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Post campaign report</a:t>
            </a:r>
            <a:endParaRPr sz="2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Overall campaign performance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Audience breakdown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Creative analysis 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491" name="Google Shape;491;p2"/>
          <p:cNvSpPr txBox="1"/>
          <p:nvPr>
            <p:ph idx="6" type="title"/>
          </p:nvPr>
        </p:nvSpPr>
        <p:spPr>
          <a:xfrm>
            <a:off x="574000" y="3411800"/>
            <a:ext cx="1230300" cy="103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492" name="Google Shape;492;p2"/>
          <p:cNvSpPr txBox="1"/>
          <p:nvPr>
            <p:ph idx="7" type="title"/>
          </p:nvPr>
        </p:nvSpPr>
        <p:spPr>
          <a:xfrm>
            <a:off x="2088625" y="3547900"/>
            <a:ext cx="6439800" cy="10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Learnings &amp; Recommendations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493" name="Google Shape;493;p2"/>
          <p:cNvSpPr txBox="1"/>
          <p:nvPr>
            <p:ph idx="8" type="title"/>
          </p:nvPr>
        </p:nvSpPr>
        <p:spPr>
          <a:xfrm>
            <a:off x="574000" y="4426833"/>
            <a:ext cx="1230300" cy="103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94" name="Google Shape;494;p2"/>
          <p:cNvSpPr txBox="1"/>
          <p:nvPr>
            <p:ph idx="9" type="title"/>
          </p:nvPr>
        </p:nvSpPr>
        <p:spPr>
          <a:xfrm>
            <a:off x="2088632" y="4562933"/>
            <a:ext cx="4750200" cy="124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Appendix</a:t>
            </a:r>
            <a:endParaRPr sz="2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Meta performance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Pinterest performance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9d57e8f9a_0_255"/>
          <p:cNvSpPr txBox="1"/>
          <p:nvPr>
            <p:ph idx="12" type="sldNum"/>
          </p:nvPr>
        </p:nvSpPr>
        <p:spPr>
          <a:xfrm rot="-5400000">
            <a:off x="11659538" y="6373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0" name="Google Shape;780;g339d57e8f9a_0_255"/>
          <p:cNvSpPr/>
          <p:nvPr/>
        </p:nvSpPr>
        <p:spPr>
          <a:xfrm>
            <a:off x="2969150" y="346632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339d57e8f9a_0_255"/>
          <p:cNvSpPr/>
          <p:nvPr/>
        </p:nvSpPr>
        <p:spPr>
          <a:xfrm>
            <a:off x="9213849" y="2079762"/>
            <a:ext cx="2358000" cy="4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There was only one set of creatives being included in this campaign. We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couldn’t further optimise the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campaign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at creative level. </a:t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Also, Black Friday influenced our audience behaviour, who showed interest in browsing products, but not yet converting, proven by strong  CTR. </a:t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b="0" i="0" sz="110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Include a variety of formats in future campaigns, including video and statics for link ads, carousels and collection ads.</a:t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to incorporate event-specific messaging, such as Black Friday and other special occasions, into future campaigns to enhance relevance and engagement</a:t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g339d57e8f9a_0_255"/>
          <p:cNvSpPr/>
          <p:nvPr/>
        </p:nvSpPr>
        <p:spPr>
          <a:xfrm>
            <a:off x="456149" y="2079762"/>
            <a:ext cx="2530800" cy="415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5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 </a:t>
            </a:r>
            <a:r>
              <a:rPr b="0" i="0" lang="en-US" sz="1050" cap="none" strike="noStrike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Pinterest drove a stronger RO</a:t>
            </a:r>
            <a:r>
              <a:rPr lang="en-US" sz="105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b="0" i="0" lang="en-US" sz="1050" cap="none" strike="noStrike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 performance, whilst Meta saw a stronger CTR and more cost efficient CPM. This performance is a consistent trend across A360 premium </a:t>
            </a:r>
            <a:r>
              <a:rPr lang="en-US" sz="1050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fragrance </a:t>
            </a:r>
            <a:r>
              <a:rPr b="0" i="0" lang="en-US" sz="1050" cap="none" strike="noStrike">
                <a:solidFill>
                  <a:srgbClr val="100228"/>
                </a:solidFill>
                <a:latin typeface="Poppins"/>
                <a:ea typeface="Poppins"/>
                <a:cs typeface="Poppins"/>
                <a:sym typeface="Poppins"/>
              </a:rPr>
              <a:t>campaigns. </a:t>
            </a:r>
            <a:endParaRPr b="0" i="0" sz="1050" cap="none" strike="noStrike">
              <a:solidFill>
                <a:srgbClr val="1002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5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 </a:t>
            </a:r>
            <a:endParaRPr b="1" i="0" sz="105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Given the channels’ different strengths for premium </a:t>
            </a:r>
            <a:r>
              <a:rPr lang="en-US" sz="105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fragrance </a:t>
            </a:r>
            <a:r>
              <a:rPr b="0" i="0" lang="en-US" sz="10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campaigns, c</a:t>
            </a:r>
            <a:r>
              <a:rPr b="0" i="0" lang="en-US" sz="10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ontinue </a:t>
            </a:r>
            <a:r>
              <a:rPr b="0" i="0" lang="en-US" sz="105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activating a multi-channel approach for future campaigns with a similar campaign objective. </a:t>
            </a:r>
            <a:endParaRPr b="0" i="0" sz="105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g339d57e8f9a_0_255"/>
          <p:cNvSpPr txBox="1"/>
          <p:nvPr>
            <p:ph type="title"/>
          </p:nvPr>
        </p:nvSpPr>
        <p:spPr>
          <a:xfrm>
            <a:off x="556775" y="698850"/>
            <a:ext cx="110256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latin typeface="Poppins"/>
                <a:ea typeface="Poppins"/>
                <a:cs typeface="Poppins"/>
                <a:sym typeface="Poppins"/>
              </a:rPr>
              <a:t>Learnings &amp; considerations to take forward into future campaign planning </a:t>
            </a:r>
            <a:r>
              <a:rPr b="1" lang="en-US" sz="3200">
                <a:latin typeface="Poppins"/>
                <a:ea typeface="Poppins"/>
                <a:cs typeface="Poppins"/>
                <a:sym typeface="Poppins"/>
              </a:rPr>
              <a:t>| Targeting, Phasing &amp; Creative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g339d57e8f9a_0_255"/>
          <p:cNvSpPr/>
          <p:nvPr/>
        </p:nvSpPr>
        <p:spPr>
          <a:xfrm>
            <a:off x="5673846" y="346632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339d57e8f9a_0_255"/>
          <p:cNvSpPr/>
          <p:nvPr/>
        </p:nvSpPr>
        <p:spPr>
          <a:xfrm>
            <a:off x="6139849" y="2079762"/>
            <a:ext cx="25890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b="0" i="0" lang="en-US" sz="11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ROI is yet to be positive this time. We need to build awareness among Boots prospective shoppers, and to build foundation for future sales campaigns. </a:t>
            </a:r>
            <a:endParaRPr b="0" i="0" sz="11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b="1" i="0" sz="110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following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a phased approach with a longer overall campaign period. Phase 1 to drive awareness and warm leads and Phase 2 to drive sales. We have seen increase in sales performance on acquisitional audiences between Phase 1 &amp; 2 in previous A360 campaigns. </a:t>
            </a:r>
            <a:endParaRPr b="0" i="0" sz="11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g339d57e8f9a_0_255"/>
          <p:cNvSpPr/>
          <p:nvPr/>
        </p:nvSpPr>
        <p:spPr>
          <a:xfrm>
            <a:off x="8788849" y="3423675"/>
            <a:ext cx="78900" cy="128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339d57e8f9a_0_255"/>
          <p:cNvSpPr/>
          <p:nvPr/>
        </p:nvSpPr>
        <p:spPr>
          <a:xfrm>
            <a:off x="3065849" y="2079762"/>
            <a:ext cx="2589000" cy="4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Learning:</a:t>
            </a:r>
            <a:r>
              <a:rPr b="0" i="0" lang="en-US" sz="11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Issey Miyake shoppers prefers to shop online across Boots. </a:t>
            </a:r>
            <a:endParaRPr b="0" i="0" sz="11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Recommendation:</a:t>
            </a:r>
            <a:endParaRPr b="1" i="0" sz="110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Consider this online purchase behaviour while planning for future campaign. </a:t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Continue to overlay of online active membership segment towards audiences.</a:t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39d57e8f9a_0_284"/>
          <p:cNvSpPr txBox="1"/>
          <p:nvPr>
            <p:ph type="title"/>
          </p:nvPr>
        </p:nvSpPr>
        <p:spPr>
          <a:xfrm>
            <a:off x="4118876" y="3736925"/>
            <a:ext cx="7158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Appendix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39cd19c857_1_498"/>
          <p:cNvSpPr txBox="1"/>
          <p:nvPr>
            <p:ph type="title"/>
          </p:nvPr>
        </p:nvSpPr>
        <p:spPr>
          <a:xfrm>
            <a:off x="4118876" y="3736925"/>
            <a:ext cx="71715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Meta Campaign Performance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9" name="Google Shape;799;g339cd19c857_1_498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8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cap="flat" cmpd="sng" w="25400">
            <a:solidFill>
              <a:srgbClr val="171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S private equity closes in on Boots: Bosses set midnight deadline for  first bids | This is Money" id="805" name="Google Shape;805;p18"/>
          <p:cNvPicPr preferRelativeResize="0"/>
          <p:nvPr/>
        </p:nvPicPr>
        <p:blipFill rotWithShape="1">
          <a:blip r:embed="rId3">
            <a:alphaModFix amt="35000"/>
          </a:blip>
          <a:srcRect b="39422" l="0" r="0" t="0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8"/>
          <p:cNvSpPr txBox="1"/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8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18"/>
          <p:cNvSpPr txBox="1"/>
          <p:nvPr>
            <p:ph idx="2" type="body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9" name="Google Shape;809;p18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18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18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18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18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18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18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8"/>
          <p:cNvSpPr txBox="1"/>
          <p:nvPr/>
        </p:nvSpPr>
        <p:spPr>
          <a:xfrm>
            <a:off x="70354" y="5368450"/>
            <a:ext cx="188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£4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999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7" name="Google Shape;817;p18"/>
          <p:cNvSpPr txBox="1"/>
          <p:nvPr/>
        </p:nvSpPr>
        <p:spPr>
          <a:xfrm>
            <a:off x="1905364" y="5393850"/>
            <a:ext cx="167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5,802,372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8" name="Google Shape;818;p18"/>
          <p:cNvSpPr txBox="1"/>
          <p:nvPr/>
        </p:nvSpPr>
        <p:spPr>
          <a:xfrm>
            <a:off x="3783951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1,114,577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18"/>
          <p:cNvSpPr txBox="1"/>
          <p:nvPr/>
        </p:nvSpPr>
        <p:spPr>
          <a:xfrm>
            <a:off x="5494875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0" name="Google Shape;820;p18"/>
          <p:cNvSpPr txBox="1"/>
          <p:nvPr/>
        </p:nvSpPr>
        <p:spPr>
          <a:xfrm>
            <a:off x="10299913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£5.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8"/>
          <p:cNvSpPr txBox="1"/>
          <p:nvPr/>
        </p:nvSpPr>
        <p:spPr>
          <a:xfrm>
            <a:off x="298913" y="589165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£4</a:t>
            </a: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,000.00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18"/>
          <p:cNvSpPr txBox="1"/>
          <p:nvPr/>
        </p:nvSpPr>
        <p:spPr>
          <a:xfrm>
            <a:off x="2041413" y="589165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5,150,501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18"/>
          <p:cNvSpPr txBox="1"/>
          <p:nvPr/>
        </p:nvSpPr>
        <p:spPr>
          <a:xfrm>
            <a:off x="3783913" y="5891656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286,138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p18"/>
          <p:cNvSpPr txBox="1"/>
          <p:nvPr/>
        </p:nvSpPr>
        <p:spPr>
          <a:xfrm>
            <a:off x="8804563" y="5891656"/>
            <a:ext cx="1398300" cy="5693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3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0.10%</a:t>
            </a:r>
            <a:endParaRPr b="0" i="0" sz="13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18"/>
          <p:cNvSpPr txBox="1"/>
          <p:nvPr/>
        </p:nvSpPr>
        <p:spPr>
          <a:xfrm>
            <a:off x="10328563" y="5891656"/>
            <a:ext cx="13983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£5.98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8"/>
          <p:cNvSpPr txBox="1"/>
          <p:nvPr/>
        </p:nvSpPr>
        <p:spPr>
          <a:xfrm>
            <a:off x="7181301" y="590710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4,682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7" name="Google Shape;827;p18"/>
          <p:cNvSpPr txBox="1"/>
          <p:nvPr/>
        </p:nvSpPr>
        <p:spPr>
          <a:xfrm>
            <a:off x="5558013" y="5891656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18"/>
          <p:cNvSpPr txBox="1"/>
          <p:nvPr/>
        </p:nvSpPr>
        <p:spPr>
          <a:xfrm>
            <a:off x="7099513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3,007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18"/>
          <p:cNvSpPr txBox="1"/>
          <p:nvPr/>
        </p:nvSpPr>
        <p:spPr>
          <a:xfrm>
            <a:off x="8704151" y="5393842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0.2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18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8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8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8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8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8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8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2d8533fe21_0_44"/>
          <p:cNvSpPr txBox="1"/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b="1"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sales did our Meta campaign drive?</a:t>
            </a:r>
            <a:endParaRPr sz="32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g32d8533fe21_0_44"/>
          <p:cNvSpPr txBox="1"/>
          <p:nvPr>
            <p:ph idx="11" type="ftr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0" name="Google Shape;850;g32d8533fe21_0_44"/>
          <p:cNvSpPr txBox="1"/>
          <p:nvPr>
            <p:ph idx="12" type="sldNum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51" name="Google Shape;851;g32d8533fe21_0_44"/>
          <p:cNvGraphicFramePr/>
          <p:nvPr/>
        </p:nvGraphicFramePr>
        <p:xfrm>
          <a:off x="2304605" y="1954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{E9F13819-0FB3-4FF0-865E-20A2FF3AEDF7}</a:tableStyleId>
              </a:tblPr>
              <a:tblGrid>
                <a:gridCol w="4595625"/>
                <a:gridCol w="2987175"/>
              </a:tblGrid>
              <a:tr h="453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Metrics 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Total </a:t>
                      </a:r>
                      <a:r>
                        <a:rPr b="1" lang="en-US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Issey Miyake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Gross Spend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£4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3,999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13,989.71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ROAS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</a:t>
                      </a:r>
                      <a:r>
                        <a:rPr b="1"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45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ROI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</a:t>
                      </a:r>
                      <a:r>
                        <a:rPr b="1"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32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online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8,343.18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instore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5,646.53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online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% of sales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59.64%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50" marB="0" marR="5450" marL="5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instore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% of sales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40.36%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50" marB="0" marR="5450" marL="5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8533fe21_0_51"/>
          <p:cNvSpPr txBox="1"/>
          <p:nvPr>
            <p:ph idx="11" type="ftr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857" name="Google Shape;857;g32d8533fe21_0_51"/>
          <p:cNvSpPr txBox="1"/>
          <p:nvPr>
            <p:ph idx="12" type="sldNum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58" name="Google Shape;858;g32d8533fe21_0_51"/>
          <p:cNvGraphicFramePr/>
          <p:nvPr/>
        </p:nvGraphicFramePr>
        <p:xfrm>
          <a:off x="2304605" y="1954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{E9F13819-0FB3-4FF0-865E-20A2FF3AEDF7}</a:tableStyleId>
              </a:tblPr>
              <a:tblGrid>
                <a:gridCol w="4595625"/>
                <a:gridCol w="2987175"/>
              </a:tblGrid>
              <a:tr h="453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Metrics 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Total </a:t>
                      </a:r>
                      <a:r>
                        <a:rPr b="1" lang="en-US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Issey Miyake</a:t>
                      </a: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FSKUs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Gross Spend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£4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3,999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FSKU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1,412.47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FSKU ROAS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£0.0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FSKU ROI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£0.0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FSKU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online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£1,077.22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FSKU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instore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335.25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FSKU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online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% of sales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76.26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50" marB="0" marR="5450" marL="5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FSKU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instore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% of sales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23.74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50" marB="0" marR="5450" marL="5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9" name="Google Shape;859;g32d8533fe21_0_51"/>
          <p:cNvSpPr txBox="1"/>
          <p:nvPr/>
        </p:nvSpPr>
        <p:spPr>
          <a:xfrm>
            <a:off x="225075" y="6208550"/>
            <a:ext cx="11055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*Featured product: Le Sel 50ml &amp; Le Sel 100ml</a:t>
            </a:r>
            <a:endParaRPr b="0" i="1" sz="12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0" name="Google Shape;860;g32d8533fe21_0_51"/>
          <p:cNvSpPr txBox="1"/>
          <p:nvPr>
            <p:ph type="title"/>
          </p:nvPr>
        </p:nvSpPr>
        <p:spPr>
          <a:xfrm>
            <a:off x="922975" y="620725"/>
            <a:ext cx="95754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lang="en-US" sz="3200">
                <a:solidFill>
                  <a:srgbClr val="12121A"/>
                </a:solidFill>
              </a:rPr>
              <a:t>Featured product </a:t>
            </a:r>
            <a:r>
              <a:rPr lang="en-US" sz="32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 did our Meta campaign drive?</a:t>
            </a:r>
            <a:endParaRPr sz="32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9cd19c857_1_791"/>
          <p:cNvSpPr txBox="1"/>
          <p:nvPr>
            <p:ph idx="12" type="sldNum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6" name="Google Shape;866;g339cd19c857_1_791"/>
          <p:cNvSpPr txBox="1"/>
          <p:nvPr>
            <p:ph type="title"/>
          </p:nvPr>
        </p:nvSpPr>
        <p:spPr>
          <a:xfrm>
            <a:off x="647163" y="399032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Audience Performance breakdown</a:t>
            </a:r>
            <a:endParaRPr b="1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67" name="Google Shape;867;g339cd19c857_1_791"/>
          <p:cNvGraphicFramePr/>
          <p:nvPr/>
        </p:nvGraphicFramePr>
        <p:xfrm>
          <a:off x="337225" y="125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{E9F13819-0FB3-4FF0-865E-20A2FF3AEDF7}</a:tableStyleId>
              </a:tblPr>
              <a:tblGrid>
                <a:gridCol w="2666725"/>
                <a:gridCol w="905925"/>
                <a:gridCol w="989650"/>
                <a:gridCol w="989650"/>
                <a:gridCol w="989650"/>
                <a:gridCol w="989650"/>
                <a:gridCol w="989650"/>
                <a:gridCol w="989650"/>
                <a:gridCol w="989650"/>
                <a:gridCol w="989650"/>
              </a:tblGrid>
              <a:tr h="33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Audience Segment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Spend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Impressions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Reach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Frequency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Clicks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CTR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CPM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Revenue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</a:t>
                      </a: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 Female Fragrance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£9,999.90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1,936,209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206,672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4,498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0.23%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£5.16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£1,610.04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 Issey Miyake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£3,882.35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307,454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9,053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1,279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0.42%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£12.63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£7,195.34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£1.30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4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 Male Fragrance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£6,999.58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1,333,267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137,793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3,131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0.23%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£5.25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£1,055.14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Competitor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£2,096.58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1,120,312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721,734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1,131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0.10%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£1.87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£324.40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fine fragrance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£1,188.65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214,136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70,242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0.26%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£5.55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£145.99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premium cosmetics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£1,857.87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347,901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82,956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0.20%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£5.34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£95.20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premium gift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£1,152.95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194,477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47,896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442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0.23%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£5.93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Lapsed Issey Miyake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£2,821.11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238,952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6,641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0.41%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£11.81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£3,523.60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£0.88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Competitor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£272.31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36,260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9,921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0.26%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£7.51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£40.00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fine fragrance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£93.80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13,064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3,108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0.36%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£7.18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premium cosmetics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£316.41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44,868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10,866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0.25%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£7.05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premium gift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£117.60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15,472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3,901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0.28%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£7.60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39cd19c857_1_639"/>
          <p:cNvSpPr txBox="1"/>
          <p:nvPr>
            <p:ph type="title"/>
          </p:nvPr>
        </p:nvSpPr>
        <p:spPr>
          <a:xfrm>
            <a:off x="4118876" y="3736925"/>
            <a:ext cx="71586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Pinterest Campaign Performance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g339cd19c857_1_639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2d8533fe21_0_0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cap="flat" cmpd="sng" w="25400">
            <a:solidFill>
              <a:srgbClr val="171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S private equity closes in on Boots: Bosses set midnight deadline for  first bids | This is Money" id="879" name="Google Shape;879;g32d8533fe21_0_0"/>
          <p:cNvPicPr preferRelativeResize="0"/>
          <p:nvPr/>
        </p:nvPicPr>
        <p:blipFill rotWithShape="1">
          <a:blip r:embed="rId3">
            <a:alphaModFix amt="35000"/>
          </a:blip>
          <a:srcRect b="39422" l="0" r="0" t="0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32d8533fe21_0_0"/>
          <p:cNvSpPr txBox="1"/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Pinterest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1" name="Google Shape;881;g32d8533fe21_0_0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2" name="Google Shape;882;g32d8533fe21_0_0"/>
          <p:cNvSpPr txBox="1"/>
          <p:nvPr>
            <p:ph idx="2" type="body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3" name="Google Shape;883;g32d8533fe21_0_0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g32d8533fe21_0_0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5" name="Google Shape;885;g32d8533fe21_0_0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6" name="Google Shape;886;g32d8533fe21_0_0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g32d8533fe21_0_0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8" name="Google Shape;888;g32d8533fe21_0_0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9" name="Google Shape;889;g32d8533fe21_0_0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0" name="Google Shape;890;g32d8533fe21_0_0"/>
          <p:cNvSpPr txBox="1"/>
          <p:nvPr/>
        </p:nvSpPr>
        <p:spPr>
          <a:xfrm>
            <a:off x="70354" y="5368450"/>
            <a:ext cx="188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5,212.72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1" name="Google Shape;891;g32d8533fe21_0_0"/>
          <p:cNvSpPr txBox="1"/>
          <p:nvPr/>
        </p:nvSpPr>
        <p:spPr>
          <a:xfrm>
            <a:off x="1905364" y="5393850"/>
            <a:ext cx="167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434,453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2" name="Google Shape;892;g32d8533fe21_0_0"/>
          <p:cNvSpPr txBox="1"/>
          <p:nvPr/>
        </p:nvSpPr>
        <p:spPr>
          <a:xfrm>
            <a:off x="3783951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97,935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3" name="Google Shape;893;g32d8533fe21_0_0"/>
          <p:cNvSpPr txBox="1"/>
          <p:nvPr/>
        </p:nvSpPr>
        <p:spPr>
          <a:xfrm>
            <a:off x="5494875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4" name="Google Shape;894;g32d8533fe21_0_0"/>
          <p:cNvSpPr txBox="1"/>
          <p:nvPr/>
        </p:nvSpPr>
        <p:spPr>
          <a:xfrm>
            <a:off x="10299913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8.40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32d8533fe21_0_0"/>
          <p:cNvSpPr txBox="1"/>
          <p:nvPr/>
        </p:nvSpPr>
        <p:spPr>
          <a:xfrm>
            <a:off x="298913" y="589165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6,000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g32d8533fe21_0_0"/>
          <p:cNvSpPr txBox="1"/>
          <p:nvPr/>
        </p:nvSpPr>
        <p:spPr>
          <a:xfrm>
            <a:off x="2041413" y="589165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702,341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7" name="Google Shape;897;g32d8533fe21_0_0"/>
          <p:cNvSpPr txBox="1"/>
          <p:nvPr/>
        </p:nvSpPr>
        <p:spPr>
          <a:xfrm>
            <a:off x="3783913" y="5891656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39,018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g32d8533fe21_0_0"/>
          <p:cNvSpPr txBox="1"/>
          <p:nvPr/>
        </p:nvSpPr>
        <p:spPr>
          <a:xfrm>
            <a:off x="8804563" y="5891656"/>
            <a:ext cx="139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3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0.10%</a:t>
            </a:r>
            <a:endParaRPr b="0" i="0" sz="13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9" name="Google Shape;899;g32d8533fe21_0_0"/>
          <p:cNvSpPr txBox="1"/>
          <p:nvPr/>
        </p:nvSpPr>
        <p:spPr>
          <a:xfrm>
            <a:off x="10328563" y="5891656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£5.98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g32d8533fe21_0_0"/>
          <p:cNvSpPr txBox="1"/>
          <p:nvPr/>
        </p:nvSpPr>
        <p:spPr>
          <a:xfrm>
            <a:off x="7181301" y="590710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702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1" name="Google Shape;901;g32d8533fe21_0_0"/>
          <p:cNvSpPr txBox="1"/>
          <p:nvPr/>
        </p:nvSpPr>
        <p:spPr>
          <a:xfrm>
            <a:off x="5558013" y="5891656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2" name="Google Shape;902;g32d8533fe21_0_0"/>
          <p:cNvSpPr txBox="1"/>
          <p:nvPr/>
        </p:nvSpPr>
        <p:spPr>
          <a:xfrm>
            <a:off x="7152638" y="53938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410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g32d8533fe21_0_0"/>
          <p:cNvSpPr txBox="1"/>
          <p:nvPr/>
        </p:nvSpPr>
        <p:spPr>
          <a:xfrm>
            <a:off x="8704151" y="5393842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9%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4" name="Google Shape;904;g32d8533fe21_0_0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g32d8533fe21_0_0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32d8533fe21_0_0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g32d8533fe21_0_0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32d8533fe21_0_0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32d8533fe21_0_0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32d8533fe21_0_0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g32d8533fe2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32d8533fe2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32d8533fe2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32d8533fe21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32d8533fe21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32d8533fe21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32d8533fe21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0"/>
          <p:cNvSpPr txBox="1"/>
          <p:nvPr>
            <p:ph type="title"/>
          </p:nvPr>
        </p:nvSpPr>
        <p:spPr>
          <a:xfrm>
            <a:off x="936901" y="620725"/>
            <a:ext cx="89505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>
                <a:latin typeface="Poppins"/>
                <a:ea typeface="Poppins"/>
                <a:cs typeface="Poppins"/>
                <a:sym typeface="Poppins"/>
              </a:rPr>
              <a:t>How many </a:t>
            </a:r>
            <a:r>
              <a:rPr b="1" lang="en-US" sz="3200"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 sz="3200">
                <a:latin typeface="Poppins"/>
                <a:ea typeface="Poppins"/>
                <a:cs typeface="Poppins"/>
                <a:sym typeface="Poppins"/>
              </a:rPr>
              <a:t> sales did our Pinterest campaign drive?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3" name="Google Shape;923;p20"/>
          <p:cNvSpPr txBox="1"/>
          <p:nvPr>
            <p:ph idx="11" type="ftr"/>
          </p:nvPr>
        </p:nvSpPr>
        <p:spPr>
          <a:xfrm rot="-5400000">
            <a:off x="9573640" y="25670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SALES PERFORMANCE</a:t>
            </a:r>
            <a:endParaRPr/>
          </a:p>
        </p:txBody>
      </p:sp>
      <p:sp>
        <p:nvSpPr>
          <p:cNvPr id="924" name="Google Shape;924;p20"/>
          <p:cNvSpPr txBox="1"/>
          <p:nvPr>
            <p:ph idx="12" type="sldNum"/>
          </p:nvPr>
        </p:nvSpPr>
        <p:spPr>
          <a:xfrm rot="-5400000">
            <a:off x="11659538" y="277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925" name="Google Shape;925;p20"/>
          <p:cNvGraphicFramePr/>
          <p:nvPr/>
        </p:nvGraphicFramePr>
        <p:xfrm>
          <a:off x="2304605" y="1954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{E9F13819-0FB3-4FF0-865E-20A2FF3AEDF7}</a:tableStyleId>
              </a:tblPr>
              <a:tblGrid>
                <a:gridCol w="4595625"/>
                <a:gridCol w="2987175"/>
              </a:tblGrid>
              <a:tr h="453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Metrics 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Drunk Elephant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Gross Spend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5,212.72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6,798.87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ROAS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b="1"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</a:t>
                      </a:r>
                      <a:r>
                        <a:rPr b="1"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86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ROI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b="1"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1.30</a:t>
                      </a:r>
                      <a:endParaRPr b="1"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online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3,559.78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instore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revenue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£</a:t>
                      </a: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3,239.09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online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% of sales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52.36%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50" marB="0" marR="5450" marL="5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</a:t>
                      </a:r>
                      <a:r>
                        <a:rPr b="1"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instore</a:t>
                      </a:r>
                      <a:r>
                        <a:rPr lang="en-US" sz="1400" u="none" cap="none" strike="noStrike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% of sales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2121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47.64%</a:t>
                      </a:r>
                      <a:endParaRPr sz="1400" u="none" cap="none" strike="noStrike">
                        <a:solidFill>
                          <a:srgbClr val="12121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50" marB="0" marR="5450" marL="5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"/>
          <p:cNvSpPr txBox="1"/>
          <p:nvPr>
            <p:ph idx="4294967295" type="body"/>
          </p:nvPr>
        </p:nvSpPr>
        <p:spPr>
          <a:xfrm>
            <a:off x="766763" y="620713"/>
            <a:ext cx="48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3"/>
          <p:cNvSpPr txBox="1"/>
          <p:nvPr>
            <p:ph type="title"/>
          </p:nvPr>
        </p:nvSpPr>
        <p:spPr>
          <a:xfrm>
            <a:off x="4118876" y="3736925"/>
            <a:ext cx="71460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Campaign Brief Summary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3"/>
          <p:cNvSpPr txBox="1"/>
          <p:nvPr>
            <p:ph idx="2" type="title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39cd19c857_1_824"/>
          <p:cNvSpPr txBox="1"/>
          <p:nvPr>
            <p:ph idx="12" type="sldNum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1" name="Google Shape;931;g339cd19c857_1_824"/>
          <p:cNvSpPr txBox="1"/>
          <p:nvPr>
            <p:ph type="title"/>
          </p:nvPr>
        </p:nvSpPr>
        <p:spPr>
          <a:xfrm>
            <a:off x="647163" y="399032"/>
            <a:ext cx="830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Audience Performance breakdown</a:t>
            </a:r>
            <a:endParaRPr b="1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932" name="Google Shape;932;g339cd19c857_1_824"/>
          <p:cNvGraphicFramePr/>
          <p:nvPr/>
        </p:nvGraphicFramePr>
        <p:xfrm>
          <a:off x="337225" y="125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{E9F13819-0FB3-4FF0-865E-20A2FF3AEDF7}</a:tableStyleId>
              </a:tblPr>
              <a:tblGrid>
                <a:gridCol w="2666725"/>
                <a:gridCol w="905925"/>
                <a:gridCol w="989650"/>
                <a:gridCol w="989650"/>
                <a:gridCol w="989650"/>
                <a:gridCol w="989650"/>
                <a:gridCol w="989650"/>
                <a:gridCol w="989650"/>
                <a:gridCol w="989650"/>
                <a:gridCol w="989650"/>
              </a:tblGrid>
              <a:tr h="5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Audience Segment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Spend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Impressions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Reach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Frequency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Clicks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CTR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CPM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Revenue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RO</a:t>
                      </a:r>
                      <a:r>
                        <a:rPr b="1" lang="en-US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</a:t>
                      </a:r>
                      <a:endParaRPr b="1" sz="11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 Female Fragrance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£1,626.93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195,587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56,846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0.09%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£8.32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£1,642.94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£0.71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 Issey Miyake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£316.40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14,205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2,758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0.31%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£22.27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£2,598.18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£5.75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4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 Male Fragrance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£777.16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101,921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28,948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0.07%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£7.63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£882.33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£0.80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Competitor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£71.45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11,155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2,937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0.09%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£6.41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£126.00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£1.23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fine fragrance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£252.76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42,213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11,357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0.07%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£5.99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£152.00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£0.42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premium cosmetics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£311.73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50,637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12,944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0.08%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£6.16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£85.99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£0.20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premium gift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£251.20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12,055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2,174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0.27%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£20.84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£1,311.43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£3.65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Lapsed Issey Miyake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£21.31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3,472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0.12%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£6.14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Competitor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£0.50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£5.75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fine fragrance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£19.46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3,121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728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0.06%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£6.24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premium cosmetics propensity model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premium gift shoppers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£0.00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62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7"/>
          <p:cNvSpPr txBox="1"/>
          <p:nvPr>
            <p:ph type="title"/>
          </p:nvPr>
        </p:nvSpPr>
        <p:spPr>
          <a:xfrm>
            <a:off x="720533" y="4633033"/>
            <a:ext cx="10968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lang="en-US"/>
              <a:t>Thank you.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"/>
          <p:cNvSpPr txBox="1"/>
          <p:nvPr>
            <p:ph idx="1" type="body"/>
          </p:nvPr>
        </p:nvSpPr>
        <p:spPr>
          <a:xfrm>
            <a:off x="3923150" y="2278925"/>
            <a:ext cx="3557700" cy="53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</a:pPr>
            <a:r>
              <a:rPr b="1"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  <a:endParaRPr b="1"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drive consideration and conversion of Issey Miyake Le Sel NPD.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Primary KPIs: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 Through Rate (CTR)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Cost Per Mille (CPM)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Secondary KPIs: 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Return on Ad Spend (ROAS)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Return on Investment (ROI)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➢"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Sales volume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Further measurement: 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New-to-brand &amp; new-to-category measurement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4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4"/>
          <p:cNvSpPr txBox="1"/>
          <p:nvPr>
            <p:ph type="title"/>
          </p:nvPr>
        </p:nvSpPr>
        <p:spPr>
          <a:xfrm>
            <a:off x="617575" y="372650"/>
            <a:ext cx="33162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300">
                <a:latin typeface="Poppins"/>
                <a:ea typeface="Poppins"/>
                <a:cs typeface="Poppins"/>
                <a:sym typeface="Poppins"/>
              </a:rPr>
              <a:t>Campaign Summary</a:t>
            </a:r>
            <a:endParaRPr sz="4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4"/>
          <p:cNvSpPr txBox="1"/>
          <p:nvPr>
            <p:ph idx="4" type="body"/>
          </p:nvPr>
        </p:nvSpPr>
        <p:spPr>
          <a:xfrm>
            <a:off x="617575" y="2325700"/>
            <a:ext cx="29004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400">
                <a:latin typeface="Poppins"/>
                <a:ea typeface="Poppins"/>
                <a:cs typeface="Poppins"/>
                <a:sym typeface="Poppins"/>
              </a:rPr>
              <a:t>Brand:</a:t>
            </a:r>
            <a:r>
              <a:rPr lang="en-US" sz="14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400">
                <a:latin typeface="Poppins"/>
                <a:ea typeface="Poppins"/>
                <a:cs typeface="Poppins"/>
                <a:sym typeface="Poppins"/>
              </a:rPr>
              <a:t>Issey Miyake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400">
                <a:latin typeface="Poppins"/>
                <a:ea typeface="Poppins"/>
                <a:cs typeface="Poppins"/>
                <a:sym typeface="Poppins"/>
              </a:rPr>
              <a:t>Campaign: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latin typeface="Poppins"/>
                <a:ea typeface="Poppins"/>
                <a:cs typeface="Poppins"/>
                <a:sym typeface="Poppins"/>
              </a:rPr>
              <a:t>Le Sel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400">
                <a:latin typeface="Poppins"/>
                <a:ea typeface="Poppins"/>
                <a:cs typeface="Poppins"/>
                <a:sym typeface="Poppins"/>
              </a:rPr>
              <a:t>Flight Dates:</a:t>
            </a:r>
            <a:r>
              <a:rPr lang="en-US" sz="14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latin typeface="Poppins"/>
                <a:ea typeface="Poppins"/>
                <a:cs typeface="Poppins"/>
                <a:sym typeface="Poppins"/>
              </a:rPr>
              <a:t>4th November - 23rd December 2024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400">
                <a:latin typeface="Poppins"/>
                <a:ea typeface="Poppins"/>
                <a:cs typeface="Poppins"/>
                <a:sym typeface="Poppins"/>
              </a:rPr>
              <a:t>Channels:</a:t>
            </a:r>
            <a:r>
              <a:rPr lang="en-US" sz="14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latin typeface="Poppins"/>
                <a:ea typeface="Poppins"/>
                <a:cs typeface="Poppins"/>
                <a:sym typeface="Poppins"/>
              </a:rPr>
              <a:t>Meta &amp; Pinterest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0" name="Google Shape;5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625" y="-9888"/>
            <a:ext cx="3906049" cy="694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c3d5ed836_0_7"/>
          <p:cNvSpPr txBox="1"/>
          <p:nvPr>
            <p:ph idx="12" type="sldNum"/>
          </p:nvPr>
        </p:nvSpPr>
        <p:spPr>
          <a:xfrm rot="-5400000">
            <a:off x="15525501" y="463866"/>
            <a:ext cx="604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" name="Google Shape;516;g2ec3d5ed836_0_7"/>
          <p:cNvSpPr txBox="1"/>
          <p:nvPr/>
        </p:nvSpPr>
        <p:spPr>
          <a:xfrm>
            <a:off x="795902" y="434223"/>
            <a:ext cx="108687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campaign </a:t>
            </a:r>
            <a:r>
              <a:rPr b="1" i="0" lang="en-US" sz="36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overperformed on reach and engagement</a:t>
            </a:r>
            <a:r>
              <a:rPr b="1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however struggled to achieve an overall positive RO</a:t>
            </a:r>
            <a:r>
              <a:rPr b="1" lang="en-US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b="1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g2ec3d5ed836_0_7"/>
          <p:cNvSpPr/>
          <p:nvPr/>
        </p:nvSpPr>
        <p:spPr>
          <a:xfrm>
            <a:off x="3980700" y="3879346"/>
            <a:ext cx="118200" cy="1303500"/>
          </a:xfrm>
          <a:prstGeom prst="rect">
            <a:avLst/>
          </a:prstGeom>
          <a:solidFill>
            <a:srgbClr val="267C6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2ec3d5ed836_0_7"/>
          <p:cNvSpPr/>
          <p:nvPr/>
        </p:nvSpPr>
        <p:spPr>
          <a:xfrm>
            <a:off x="7763321" y="3879346"/>
            <a:ext cx="118200" cy="1303500"/>
          </a:xfrm>
          <a:prstGeom prst="rect">
            <a:avLst/>
          </a:prstGeom>
          <a:solidFill>
            <a:srgbClr val="267C6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ec3d5ed836_0_7"/>
          <p:cNvSpPr/>
          <p:nvPr/>
        </p:nvSpPr>
        <p:spPr>
          <a:xfrm>
            <a:off x="719873" y="3732226"/>
            <a:ext cx="3064200" cy="24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b="1" i="0" sz="11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The campaign overachieved on estimated clicks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(+129%)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showing this campaign was highly engaged. Current brand shoppers proved to be the most engaged audience while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Male Fine Fragrance Propensity Model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showed the most engagement out of the acquisitional audiences.</a:t>
            </a:r>
            <a:endParaRPr b="1" i="0" sz="11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" name="Google Shape;520;g2ec3d5ed836_0_7"/>
          <p:cNvSpPr/>
          <p:nvPr/>
        </p:nvSpPr>
        <p:spPr>
          <a:xfrm>
            <a:off x="4348311" y="3706276"/>
            <a:ext cx="3165600" cy="3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Sales, Revenue &amp; RO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Sales saw a strong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110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% increase from mid-campaign until post campaign, however still resulted in an overall campaign RO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of £0.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42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. Current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Issey Miyake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shoppers were the top performing segment with an overall RO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 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of £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1.63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, however were challenging to target at scale with an expensive Net CPM £1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3.05.</a:t>
            </a:r>
            <a:endParaRPr b="0" i="0" sz="1100" u="none" cap="none" strike="noStrike">
              <a:solidFill>
                <a:srgbClr val="121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2ec3d5ed836_0_7"/>
          <p:cNvSpPr/>
          <p:nvPr/>
        </p:nvSpPr>
        <p:spPr>
          <a:xfrm>
            <a:off x="8130959" y="3732226"/>
            <a:ext cx="3364500" cy="24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CPM and Reach</a:t>
            </a:r>
            <a:endParaRPr b="1" i="0" sz="11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The overall campaign over-delivered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n unique users. We reached +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289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%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AdC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ard users on Meta due to a cost-efficient CPM of £5.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(vs £5.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98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). This indicates that we were able to reach more prospective Boots shoppers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and drive consideration of the </a:t>
            </a:r>
            <a:r>
              <a:rPr lang="en-US" sz="1100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Issey Miyake Le Sel</a:t>
            </a:r>
            <a:r>
              <a:rPr b="0" i="0" lang="en-US" sz="1100" u="none" cap="none" strike="noStrike">
                <a:solidFill>
                  <a:srgbClr val="12121A"/>
                </a:solidFill>
                <a:latin typeface="Poppins"/>
                <a:ea typeface="Poppins"/>
                <a:cs typeface="Poppins"/>
                <a:sym typeface="Poppins"/>
              </a:rPr>
              <a:t> range. Pinterest drove a higher CPM than expected and therefore more expensive to show the ad on platform to a larger scale, although we still over delivered on reach.</a:t>
            </a:r>
            <a:endParaRPr b="0" i="0" sz="1100" u="none" cap="none" strike="noStrike">
              <a:solidFill>
                <a:srgbClr val="1212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2" name="Google Shape;522;g2ec3d5ed836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3401" y="2314859"/>
            <a:ext cx="930551" cy="9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ec3d5ed836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390" y="2352284"/>
            <a:ext cx="930551" cy="95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g2ec3d5ed836_0_7"/>
          <p:cNvGrpSpPr/>
          <p:nvPr/>
        </p:nvGrpSpPr>
        <p:grpSpPr>
          <a:xfrm>
            <a:off x="5453308" y="2325711"/>
            <a:ext cx="1083093" cy="1079060"/>
            <a:chOff x="4195399" y="1970604"/>
            <a:chExt cx="344879" cy="343573"/>
          </a:xfrm>
        </p:grpSpPr>
        <p:sp>
          <p:nvSpPr>
            <p:cNvPr id="525" name="Google Shape;525;g2ec3d5ed836_0_7"/>
            <p:cNvSpPr/>
            <p:nvPr/>
          </p:nvSpPr>
          <p:spPr>
            <a:xfrm>
              <a:off x="4195399" y="1970604"/>
              <a:ext cx="344878" cy="343573"/>
            </a:xfrm>
            <a:custGeom>
              <a:rect b="b" l="l" r="r" t="t"/>
              <a:pathLst>
                <a:path extrusionOk="0" h="10794" w="10835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6A79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ec3d5ed836_0_7"/>
            <p:cNvSpPr/>
            <p:nvPr/>
          </p:nvSpPr>
          <p:spPr>
            <a:xfrm>
              <a:off x="4311356" y="1993458"/>
              <a:ext cx="206959" cy="197378"/>
            </a:xfrm>
            <a:custGeom>
              <a:rect b="b" l="l" r="r" t="t"/>
              <a:pathLst>
                <a:path extrusionOk="0" h="6201" w="6502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6A79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ec3d5ed836_0_7"/>
            <p:cNvSpPr/>
            <p:nvPr/>
          </p:nvSpPr>
          <p:spPr>
            <a:xfrm>
              <a:off x="4426167" y="2098561"/>
              <a:ext cx="114111" cy="113474"/>
            </a:xfrm>
            <a:custGeom>
              <a:rect b="b" l="l" r="r" t="t"/>
              <a:pathLst>
                <a:path extrusionOk="0" h="3565" w="3585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6A79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c9240afdf_0_620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g33c9240afdf_0_620"/>
          <p:cNvSpPr txBox="1"/>
          <p:nvPr>
            <p:ph type="title"/>
          </p:nvPr>
        </p:nvSpPr>
        <p:spPr>
          <a:xfrm>
            <a:off x="508114" y="620701"/>
            <a:ext cx="107529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900"/>
              <a:t>ROI increased 110% from mid-</a:t>
            </a:r>
            <a:r>
              <a:rPr lang="en-US" sz="2900"/>
              <a:t>campaign</a:t>
            </a:r>
            <a:r>
              <a:rPr lang="en-US" sz="2900"/>
              <a:t> until post-campaign after making optimisations</a:t>
            </a:r>
            <a:endParaRPr sz="2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5" name="Google Shape;535;g33c9240afdf_0_620"/>
          <p:cNvSpPr txBox="1"/>
          <p:nvPr/>
        </p:nvSpPr>
        <p:spPr>
          <a:xfrm>
            <a:off x="5007238" y="2267754"/>
            <a:ext cx="1177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ROI: £0.20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" name="Google Shape;536;g33c9240afdf_0_620"/>
          <p:cNvSpPr txBox="1"/>
          <p:nvPr/>
        </p:nvSpPr>
        <p:spPr>
          <a:xfrm>
            <a:off x="3849336" y="3673384"/>
            <a:ext cx="2839672" cy="595185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Mid-campaign on </a:t>
            </a:r>
            <a:endParaRPr b="1" sz="13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26th November 2024</a:t>
            </a:r>
            <a:endParaRPr b="1" sz="13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g33c9240afdf_0_620"/>
          <p:cNvSpPr txBox="1"/>
          <p:nvPr/>
        </p:nvSpPr>
        <p:spPr>
          <a:xfrm>
            <a:off x="3811366" y="4282435"/>
            <a:ext cx="2916084" cy="98317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-"/>
            </a:pPr>
            <a:r>
              <a:rPr lang="en-US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Suggest to add in new audiences 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-"/>
            </a:pPr>
            <a:r>
              <a:rPr lang="en-US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Shifted primary objective from sales to consideration and keep conversion as secondary objective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8" name="Google Shape;538;g33c9240afdf_0_620"/>
          <p:cNvCxnSpPr/>
          <p:nvPr/>
        </p:nvCxnSpPr>
        <p:spPr>
          <a:xfrm>
            <a:off x="6248600" y="2503300"/>
            <a:ext cx="738300" cy="82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g33c9240afdf_0_620"/>
          <p:cNvSpPr/>
          <p:nvPr/>
        </p:nvSpPr>
        <p:spPr>
          <a:xfrm flipH="1">
            <a:off x="3561048" y="3155530"/>
            <a:ext cx="3461717" cy="191195"/>
          </a:xfrm>
          <a:prstGeom prst="parallelogram">
            <a:avLst>
              <a:gd fmla="val 9695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 </a:t>
            </a:r>
            <a:endParaRPr sz="1900"/>
          </a:p>
        </p:txBody>
      </p:sp>
      <p:sp>
        <p:nvSpPr>
          <p:cNvPr id="540" name="Google Shape;540;g33c9240afdf_0_620"/>
          <p:cNvSpPr/>
          <p:nvPr/>
        </p:nvSpPr>
        <p:spPr>
          <a:xfrm>
            <a:off x="3561236" y="3360624"/>
            <a:ext cx="3461717" cy="191195"/>
          </a:xfrm>
          <a:prstGeom prst="parallelogram">
            <a:avLst>
              <a:gd fmla="val 96952" name="adj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g33c9240afdf_0_620"/>
          <p:cNvGrpSpPr/>
          <p:nvPr/>
        </p:nvGrpSpPr>
        <p:grpSpPr>
          <a:xfrm>
            <a:off x="9118387" y="2178753"/>
            <a:ext cx="2549961" cy="3086854"/>
            <a:chOff x="1083025" y="1574027"/>
            <a:chExt cx="1834900" cy="2315198"/>
          </a:xfrm>
        </p:grpSpPr>
        <p:sp>
          <p:nvSpPr>
            <p:cNvPr id="542" name="Google Shape;542;g33c9240afdf_0_620"/>
            <p:cNvSpPr txBox="1"/>
            <p:nvPr/>
          </p:nvSpPr>
          <p:spPr>
            <a:xfrm>
              <a:off x="1444592" y="1574027"/>
              <a:ext cx="783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0C57D3"/>
                  </a:solidFill>
                  <a:latin typeface="Poppins"/>
                  <a:ea typeface="Poppins"/>
                  <a:cs typeface="Poppins"/>
                  <a:sym typeface="Poppins"/>
                </a:rPr>
                <a:t>ROI:£0.42 </a:t>
              </a:r>
              <a:endParaRPr b="1" sz="1100">
                <a:solidFill>
                  <a:srgbClr val="0C57D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3" name="Google Shape;543;g33c9240afdf_0_62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C57D3"/>
                  </a:solidFill>
                  <a:latin typeface="Poppins"/>
                  <a:ea typeface="Poppins"/>
                  <a:cs typeface="Poppins"/>
                  <a:sym typeface="Poppins"/>
                </a:rPr>
                <a:t>Post campaign on </a:t>
              </a:r>
              <a:endParaRPr b="1" sz="1300">
                <a:solidFill>
                  <a:srgbClr val="0C57D3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C57D3"/>
                  </a:solidFill>
                  <a:latin typeface="Poppins"/>
                  <a:ea typeface="Poppins"/>
                  <a:cs typeface="Poppins"/>
                  <a:sym typeface="Poppins"/>
                </a:rPr>
                <a:t>20th Janurary 2025</a:t>
              </a:r>
              <a:endParaRPr b="1" sz="1300">
                <a:solidFill>
                  <a:srgbClr val="0C57D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4" name="Google Shape;544;g33c9240afdf_0_62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t/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5" name="Google Shape;545;g33c9240afdf_0_6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6" name="Google Shape;546;g33c9240afdf_0_6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547" name="Google Shape;547;g33c9240afdf_0_6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g33c9240afdf_0_620"/>
          <p:cNvGrpSpPr/>
          <p:nvPr/>
        </p:nvGrpSpPr>
        <p:grpSpPr>
          <a:xfrm>
            <a:off x="1267848" y="3155512"/>
            <a:ext cx="2446472" cy="2110081"/>
            <a:chOff x="1083025" y="2306625"/>
            <a:chExt cx="1834900" cy="1582600"/>
          </a:xfrm>
        </p:grpSpPr>
        <p:sp>
          <p:nvSpPr>
            <p:cNvPr id="549" name="Google Shape;549;g33c9240afdf_0_620"/>
            <p:cNvSpPr txBox="1"/>
            <p:nvPr/>
          </p:nvSpPr>
          <p:spPr>
            <a:xfrm>
              <a:off x="1235825" y="2866479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858585"/>
                  </a:solidFill>
                  <a:latin typeface="Poppins"/>
                  <a:ea typeface="Poppins"/>
                  <a:cs typeface="Poppins"/>
                  <a:sym typeface="Poppins"/>
                </a:rPr>
                <a:t>Campaign started on 4th November 2024</a:t>
              </a:r>
              <a:endParaRPr b="1" sz="1300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0" name="Google Shape;550;g33c9240afdf_0_62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1" name="Google Shape;551;g33c9240afdf_0_6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552" name="Google Shape;552;g33c9240afdf_0_6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g33c9240afdf_0_620"/>
          <p:cNvGrpSpPr/>
          <p:nvPr/>
        </p:nvGrpSpPr>
        <p:grpSpPr>
          <a:xfrm>
            <a:off x="6874901" y="3155472"/>
            <a:ext cx="2381517" cy="2110081"/>
            <a:chOff x="1083025" y="2306625"/>
            <a:chExt cx="1834900" cy="1582600"/>
          </a:xfrm>
        </p:grpSpPr>
        <p:sp>
          <p:nvSpPr>
            <p:cNvPr id="554" name="Google Shape;554;g33c9240afdf_0_620"/>
            <p:cNvSpPr txBox="1"/>
            <p:nvPr/>
          </p:nvSpPr>
          <p:spPr>
            <a:xfrm>
              <a:off x="1215696" y="2705432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chemeClr val="accent4"/>
                  </a:solidFill>
                  <a:latin typeface="Poppins"/>
                  <a:ea typeface="Poppins"/>
                  <a:cs typeface="Poppins"/>
                  <a:sym typeface="Poppins"/>
                </a:rPr>
                <a:t>Optimisations on 10th December 2024</a:t>
              </a:r>
              <a:endParaRPr b="1" sz="13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5" name="Google Shape;555;g33c9240afdf_0_62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" name="Google Shape;556;g33c9240afdf_0_6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557" name="Google Shape;557;g33c9240afdf_0_6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267C6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g33c9240afdf_0_620"/>
          <p:cNvSpPr txBox="1"/>
          <p:nvPr/>
        </p:nvSpPr>
        <p:spPr>
          <a:xfrm>
            <a:off x="6607653" y="4206235"/>
            <a:ext cx="29160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Char char="-"/>
            </a:pPr>
            <a:r>
              <a:rPr lang="en-US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Added in new audiences </a:t>
            </a:r>
            <a:endParaRPr sz="11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Char char="-"/>
            </a:pPr>
            <a:r>
              <a:rPr lang="en-US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Extended the </a:t>
            </a:r>
            <a:r>
              <a:rPr lang="en-US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campaign from 10th December to 23rd December.</a:t>
            </a:r>
            <a:endParaRPr sz="11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"/>
          <p:cNvSpPr txBox="1"/>
          <p:nvPr>
            <p:ph type="title"/>
          </p:nvPr>
        </p:nvSpPr>
        <p:spPr>
          <a:xfrm>
            <a:off x="4576067" y="3736933"/>
            <a:ext cx="66852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Post Campaign Report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p9"/>
          <p:cNvSpPr txBox="1"/>
          <p:nvPr>
            <p:ph idx="4294967295" type="body"/>
          </p:nvPr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following analysis is based on </a:t>
            </a: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exposed 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audience.</a:t>
            </a:r>
            <a:b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lt1"/>
              </a:solidFill>
            </a:endParaRPr>
          </a:p>
        </p:txBody>
      </p:sp>
      <p:sp>
        <p:nvSpPr>
          <p:cNvPr id="565" name="Google Shape;565;p9"/>
          <p:cNvSpPr txBox="1"/>
          <p:nvPr>
            <p:ph idx="2" type="title"/>
          </p:nvPr>
        </p:nvSpPr>
        <p:spPr>
          <a:xfrm>
            <a:off x="1392600" y="3556367"/>
            <a:ext cx="2813100" cy="135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"/>
          <p:cNvSpPr txBox="1"/>
          <p:nvPr>
            <p:ph type="title"/>
          </p:nvPr>
        </p:nvSpPr>
        <p:spPr>
          <a:xfrm>
            <a:off x="4118876" y="3736925"/>
            <a:ext cx="71586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Overall Campaign Performance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1" name="Google Shape;571;p10"/>
          <p:cNvSpPr txBox="1"/>
          <p:nvPr/>
        </p:nvSpPr>
        <p:spPr>
          <a:xfrm>
            <a:off x="766762" y="620713"/>
            <a:ext cx="7800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following analysis is based on </a:t>
            </a: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exposed </a:t>
            </a:r>
            <a:r>
              <a:rPr b="0" i="0" lang="en-US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audience.</a:t>
            </a:r>
            <a:b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9cd19c857_1_145"/>
          <p:cNvSpPr/>
          <p:nvPr/>
        </p:nvSpPr>
        <p:spPr>
          <a:xfrm>
            <a:off x="0" y="0"/>
            <a:ext cx="12192000" cy="4436100"/>
          </a:xfrm>
          <a:prstGeom prst="rect">
            <a:avLst/>
          </a:prstGeom>
          <a:solidFill>
            <a:srgbClr val="12121A"/>
          </a:solidFill>
          <a:ln cap="flat" cmpd="sng" w="25400">
            <a:solidFill>
              <a:srgbClr val="171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S private equity closes in on Boots: Bosses set midnight deadline for  first bids | This is Money" id="577" name="Google Shape;577;g339cd19c857_1_145"/>
          <p:cNvPicPr preferRelativeResize="0"/>
          <p:nvPr/>
        </p:nvPicPr>
        <p:blipFill rotWithShape="1">
          <a:blip r:embed="rId3">
            <a:alphaModFix amt="35000"/>
          </a:blip>
          <a:srcRect b="39422" l="0" r="0" t="0"/>
          <a:stretch/>
        </p:blipFill>
        <p:spPr>
          <a:xfrm>
            <a:off x="0" y="0"/>
            <a:ext cx="12192001" cy="44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39cd19c857_1_145"/>
          <p:cNvSpPr/>
          <p:nvPr/>
        </p:nvSpPr>
        <p:spPr>
          <a:xfrm>
            <a:off x="480783" y="3926259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339cd19c857_1_145"/>
          <p:cNvSpPr/>
          <p:nvPr/>
        </p:nvSpPr>
        <p:spPr>
          <a:xfrm>
            <a:off x="2181324" y="39338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339cd19c857_1_145"/>
          <p:cNvSpPr/>
          <p:nvPr/>
        </p:nvSpPr>
        <p:spPr>
          <a:xfrm>
            <a:off x="3936236" y="3933805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339cd19c857_1_145"/>
          <p:cNvSpPr/>
          <p:nvPr/>
        </p:nvSpPr>
        <p:spPr>
          <a:xfrm>
            <a:off x="5684410" y="3849344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339cd19c857_1_145"/>
          <p:cNvSpPr/>
          <p:nvPr/>
        </p:nvSpPr>
        <p:spPr>
          <a:xfrm>
            <a:off x="7342186" y="3859706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339cd19c857_1_145"/>
          <p:cNvSpPr/>
          <p:nvPr/>
        </p:nvSpPr>
        <p:spPr>
          <a:xfrm>
            <a:off x="8965436" y="3834948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339cd19c857_1_145"/>
          <p:cNvSpPr/>
          <p:nvPr/>
        </p:nvSpPr>
        <p:spPr>
          <a:xfrm>
            <a:off x="10581799" y="3780713"/>
            <a:ext cx="1076700" cy="102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88B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339cd19c857_1_145"/>
          <p:cNvSpPr txBox="1"/>
          <p:nvPr>
            <p:ph type="title"/>
          </p:nvPr>
        </p:nvSpPr>
        <p:spPr>
          <a:xfrm>
            <a:off x="766777" y="614500"/>
            <a:ext cx="98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Campaign Summary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g339cd19c857_1_145"/>
          <p:cNvSpPr txBox="1"/>
          <p:nvPr>
            <p:ph idx="11" type="ftr"/>
          </p:nvPr>
        </p:nvSpPr>
        <p:spPr>
          <a:xfrm rot="-5400000">
            <a:off x="9573640" y="2795681"/>
            <a:ext cx="47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SLIDE FOOTER IF REQUIRED</a:t>
            </a:r>
            <a:endParaRPr/>
          </a:p>
        </p:txBody>
      </p:sp>
      <p:sp>
        <p:nvSpPr>
          <p:cNvPr id="587" name="Google Shape;587;g339cd19c857_1_145"/>
          <p:cNvSpPr txBox="1"/>
          <p:nvPr>
            <p:ph idx="12" type="sldNum"/>
          </p:nvPr>
        </p:nvSpPr>
        <p:spPr>
          <a:xfrm rot="-5400000">
            <a:off x="11659538" y="332562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g339cd19c857_1_145"/>
          <p:cNvSpPr txBox="1"/>
          <p:nvPr>
            <p:ph idx="2" type="body"/>
          </p:nvPr>
        </p:nvSpPr>
        <p:spPr>
          <a:xfrm>
            <a:off x="766775" y="1321125"/>
            <a:ext cx="10764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Delivery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9" name="Google Shape;589;g339cd19c857_1_145"/>
          <p:cNvSpPr txBox="1"/>
          <p:nvPr/>
        </p:nvSpPr>
        <p:spPr>
          <a:xfrm>
            <a:off x="298938" y="3158656"/>
            <a:ext cx="139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GROSS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SPEND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0" name="Google Shape;590;g339cd19c857_1_145"/>
          <p:cNvSpPr txBox="1"/>
          <p:nvPr/>
        </p:nvSpPr>
        <p:spPr>
          <a:xfrm>
            <a:off x="1931400" y="3158656"/>
            <a:ext cx="156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IMPRESSIONS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g339cd19c857_1_145"/>
          <p:cNvSpPr txBox="1"/>
          <p:nvPr/>
        </p:nvSpPr>
        <p:spPr>
          <a:xfrm>
            <a:off x="3746713" y="3158656"/>
            <a:ext cx="145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 REACH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g339cd19c857_1_145"/>
          <p:cNvSpPr txBox="1"/>
          <p:nvPr/>
        </p:nvSpPr>
        <p:spPr>
          <a:xfrm>
            <a:off x="54231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g339cd19c857_1_145"/>
          <p:cNvSpPr txBox="1"/>
          <p:nvPr/>
        </p:nvSpPr>
        <p:spPr>
          <a:xfrm>
            <a:off x="70995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CLICKS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4" name="Google Shape;594;g339cd19c857_1_145"/>
          <p:cNvSpPr txBox="1"/>
          <p:nvPr/>
        </p:nvSpPr>
        <p:spPr>
          <a:xfrm>
            <a:off x="8775913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CTR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g339cd19c857_1_145"/>
          <p:cNvSpPr txBox="1"/>
          <p:nvPr/>
        </p:nvSpPr>
        <p:spPr>
          <a:xfrm>
            <a:off x="10300301" y="3158656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Net CPM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g339cd19c857_1_145"/>
          <p:cNvSpPr txBox="1"/>
          <p:nvPr/>
        </p:nvSpPr>
        <p:spPr>
          <a:xfrm>
            <a:off x="70354" y="5368450"/>
            <a:ext cx="188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49,211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g339cd19c857_1_145"/>
          <p:cNvSpPr txBox="1"/>
          <p:nvPr/>
        </p:nvSpPr>
        <p:spPr>
          <a:xfrm>
            <a:off x="2033189" y="5393850"/>
            <a:ext cx="167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6,236,825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g339cd19c857_1_145"/>
          <p:cNvSpPr txBox="1"/>
          <p:nvPr/>
        </p:nvSpPr>
        <p:spPr>
          <a:xfrm>
            <a:off x="3783951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1,212,512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g339cd19c857_1_145"/>
          <p:cNvSpPr txBox="1"/>
          <p:nvPr/>
        </p:nvSpPr>
        <p:spPr>
          <a:xfrm>
            <a:off x="5494875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g339cd19c857_1_145"/>
          <p:cNvSpPr txBox="1"/>
          <p:nvPr/>
        </p:nvSpPr>
        <p:spPr>
          <a:xfrm>
            <a:off x="10299913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£6.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g339cd19c857_1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215" y="4003743"/>
            <a:ext cx="687699" cy="7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39cd19c857_1_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8087" y="3933805"/>
            <a:ext cx="597308" cy="7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39cd19c857_1_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1476" y="3953419"/>
            <a:ext cx="558238" cy="7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39cd19c857_1_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85816" y="3977082"/>
            <a:ext cx="668519" cy="64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339cd19c857_1_1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97331" y="3966449"/>
            <a:ext cx="790640" cy="7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39cd19c857_1_1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1959" y="4128470"/>
            <a:ext cx="713581" cy="6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39cd19c857_1_1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5471" y="4047629"/>
            <a:ext cx="787946" cy="77713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39cd19c857_1_145"/>
          <p:cNvSpPr txBox="1"/>
          <p:nvPr/>
        </p:nvSpPr>
        <p:spPr>
          <a:xfrm>
            <a:off x="298913" y="589165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£50,000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g339cd19c857_1_145"/>
          <p:cNvSpPr txBox="1"/>
          <p:nvPr/>
        </p:nvSpPr>
        <p:spPr>
          <a:xfrm>
            <a:off x="2041413" y="590710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5,852,84</a:t>
            </a: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g339cd19c857_1_145"/>
          <p:cNvSpPr txBox="1"/>
          <p:nvPr/>
        </p:nvSpPr>
        <p:spPr>
          <a:xfrm>
            <a:off x="3783913" y="589165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325,156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0228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g339cd19c857_1_145"/>
          <p:cNvSpPr txBox="1"/>
          <p:nvPr/>
        </p:nvSpPr>
        <p:spPr>
          <a:xfrm>
            <a:off x="8804563" y="5891656"/>
            <a:ext cx="139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3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0.10%</a:t>
            </a:r>
            <a:endParaRPr b="0" i="0" sz="13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" name="Google Shape;612;g339cd19c857_1_145"/>
          <p:cNvSpPr txBox="1"/>
          <p:nvPr/>
        </p:nvSpPr>
        <p:spPr>
          <a:xfrm>
            <a:off x="10328563" y="5891656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 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£5.98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339cd19c857_1_145"/>
          <p:cNvSpPr txBox="1"/>
          <p:nvPr/>
        </p:nvSpPr>
        <p:spPr>
          <a:xfrm>
            <a:off x="7181301" y="5907106"/>
            <a:ext cx="13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 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5,853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g339cd19c857_1_145"/>
          <p:cNvSpPr txBox="1"/>
          <p:nvPr/>
        </p:nvSpPr>
        <p:spPr>
          <a:xfrm>
            <a:off x="5558013" y="5891656"/>
            <a:ext cx="13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Estimated: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endParaRPr b="0" i="0" sz="1200" u="none" cap="none" strike="noStrike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5" name="Google Shape;615;g339cd19c857_1_145"/>
          <p:cNvSpPr txBox="1"/>
          <p:nvPr/>
        </p:nvSpPr>
        <p:spPr>
          <a:xfrm>
            <a:off x="7099513" y="5368456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13,417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g339cd19c857_1_145"/>
          <p:cNvSpPr txBox="1"/>
          <p:nvPr/>
        </p:nvSpPr>
        <p:spPr>
          <a:xfrm>
            <a:off x="8704151" y="5393842"/>
            <a:ext cx="14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0.2</a:t>
            </a: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b="0" i="0" lang="en-US" sz="2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0" i="0" sz="2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201D5C"/>
      </a:dk1>
      <a:lt1>
        <a:srgbClr val="FFFFFF"/>
      </a:lt1>
      <a:dk2>
        <a:srgbClr val="595959"/>
      </a:dk2>
      <a:lt2>
        <a:srgbClr val="EEEEEE"/>
      </a:lt2>
      <a:accent1>
        <a:srgbClr val="0066B2"/>
      </a:accent1>
      <a:accent2>
        <a:srgbClr val="B12A7D"/>
      </a:accent2>
      <a:accent3>
        <a:srgbClr val="201D5C"/>
      </a:accent3>
      <a:accent4>
        <a:srgbClr val="06A796"/>
      </a:accent4>
      <a:accent5>
        <a:srgbClr val="D18554"/>
      </a:accent5>
      <a:accent6>
        <a:srgbClr val="CFCFCF"/>
      </a:accent6>
      <a:hlink>
        <a:srgbClr val="201D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 Rodrigues</dc:creator>
</cp:coreProperties>
</file>